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webextensions/taskpanes.xml" ContentType="application/vnd.ms-office.webextensiontaskpanes+xml"/>
  <Override PartName="/ppt/webextensions/webextension1.xml" ContentType="application/vnd.ms-office.webextension+xml"/>
  <Override PartName="/ppt/webextensions/webextension2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70" r:id="rId3"/>
    <p:sldId id="271" r:id="rId4"/>
    <p:sldId id="272" r:id="rId5"/>
    <p:sldId id="273" r:id="rId6"/>
    <p:sldId id="278" r:id="rId7"/>
    <p:sldId id="274" r:id="rId8"/>
    <p:sldId id="279" r:id="rId9"/>
    <p:sldId id="275" r:id="rId10"/>
    <p:sldId id="276" r:id="rId11"/>
    <p:sldId id="277" r:id="rId12"/>
    <p:sldId id="280" r:id="rId13"/>
    <p:sldId id="293" r:id="rId14"/>
    <p:sldId id="281" r:id="rId15"/>
    <p:sldId id="257" r:id="rId16"/>
    <p:sldId id="258" r:id="rId17"/>
    <p:sldId id="282" r:id="rId18"/>
    <p:sldId id="283" r:id="rId19"/>
    <p:sldId id="264" r:id="rId20"/>
    <p:sldId id="284" r:id="rId21"/>
    <p:sldId id="285" r:id="rId22"/>
    <p:sldId id="265" r:id="rId23"/>
    <p:sldId id="286" r:id="rId24"/>
    <p:sldId id="288" r:id="rId25"/>
    <p:sldId id="287" r:id="rId26"/>
    <p:sldId id="262" r:id="rId27"/>
    <p:sldId id="290" r:id="rId28"/>
    <p:sldId id="291" r:id="rId29"/>
    <p:sldId id="267" r:id="rId30"/>
    <p:sldId id="295" r:id="rId31"/>
    <p:sldId id="296" r:id="rId32"/>
    <p:sldId id="292" r:id="rId33"/>
    <p:sldId id="269" r:id="rId3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400"/>
    <a:srgbClr val="99CC00"/>
    <a:srgbClr val="FFC324"/>
    <a:srgbClr val="FFCC00"/>
    <a:srgbClr val="203864"/>
    <a:srgbClr val="E69B5E"/>
    <a:srgbClr val="FFC222"/>
    <a:srgbClr val="101D2F"/>
    <a:srgbClr val="66FF33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702" autoAdjust="0"/>
    <p:restoredTop sz="94660" autoAdjust="0"/>
  </p:normalViewPr>
  <p:slideViewPr>
    <p:cSldViewPr snapToGrid="0">
      <p:cViewPr varScale="1">
        <p:scale>
          <a:sx n="76" d="100"/>
          <a:sy n="76" d="100"/>
        </p:scale>
        <p:origin x="630" y="84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/>
          <a:srcRect l="2676" t="13262" r="34397" b="22052"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728492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13344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62697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44074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27884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5354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4112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54253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6640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1273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7031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CF1FAF-4DC5-495C-BC00-A1AAA9A11ADB}" type="datetimeFigureOut">
              <a:rPr lang="zh-CN" altLang="en-US" smtClean="0"/>
              <a:t>2015/7/25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20280-4DA0-481F-8954-05106E2F6055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13"/>
          <a:srcRect l="2676" t="13262" r="34397" b="22052"/>
          <a:stretch/>
        </p:blipFill>
        <p:spPr>
          <a:xfrm>
            <a:off x="0" y="-1"/>
            <a:ext cx="121920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604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jpg"/><Relationship Id="rId3" Type="http://schemas.openxmlformats.org/officeDocument/2006/relationships/image" Target="../media/image40.PNG"/><Relationship Id="rId7" Type="http://schemas.openxmlformats.org/officeDocument/2006/relationships/image" Target="../media/image44.jp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image" Target="../media/image41.jpeg"/><Relationship Id="rId9" Type="http://schemas.openxmlformats.org/officeDocument/2006/relationships/image" Target="../media/image46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12" Type="http://schemas.openxmlformats.org/officeDocument/2006/relationships/image" Target="../media/image59.jp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5" Type="http://schemas.openxmlformats.org/officeDocument/2006/relationships/image" Target="../media/image52.png"/><Relationship Id="rId10" Type="http://schemas.openxmlformats.org/officeDocument/2006/relationships/image" Target="../media/image57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4.png"/><Relationship Id="rId7" Type="http://schemas.microsoft.com/office/2007/relationships/hdphoto" Target="../media/hdphoto2.wdp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microsoft.com/office/2007/relationships/hdphoto" Target="../media/hdphoto4.wdp"/><Relationship Id="rId5" Type="http://schemas.openxmlformats.org/officeDocument/2006/relationships/image" Target="../media/image5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microsoft.com/office/2007/relationships/hdphoto" Target="../media/hdphoto3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jpg"/><Relationship Id="rId4" Type="http://schemas.openxmlformats.org/officeDocument/2006/relationships/image" Target="../media/image69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eg"/><Relationship Id="rId4" Type="http://schemas.openxmlformats.org/officeDocument/2006/relationships/image" Target="../media/image77.jpe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image" Target="../media/image80.jpeg"/><Relationship Id="rId7" Type="http://schemas.openxmlformats.org/officeDocument/2006/relationships/image" Target="../media/image84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jpeg"/><Relationship Id="rId5" Type="http://schemas.openxmlformats.org/officeDocument/2006/relationships/image" Target="../media/image82.jpeg"/><Relationship Id="rId4" Type="http://schemas.openxmlformats.org/officeDocument/2006/relationships/image" Target="../media/image81.jpeg"/><Relationship Id="rId9" Type="http://schemas.openxmlformats.org/officeDocument/2006/relationships/image" Target="../media/image86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v.youku.com/v_show/id_XMTI2MDE4MTA2MA==.html" TargetMode="External"/><Relationship Id="rId7" Type="http://schemas.openxmlformats.org/officeDocument/2006/relationships/image" Target="../media/image89.jpeg"/><Relationship Id="rId2" Type="http://schemas.openxmlformats.org/officeDocument/2006/relationships/hyperlink" Target="http://v.qq.com/page/h/e/z/h0153utffez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hyperlink" Target="http://v.qq.com/page/j/h/3/j0156nk08h3.html" TargetMode="Externa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://v.qq.com/page/c/b/3/c0153jaf8b3.html" TargetMode="External"/><Relationship Id="rId7" Type="http://schemas.openxmlformats.org/officeDocument/2006/relationships/image" Target="../media/image92.jpeg"/><Relationship Id="rId2" Type="http://schemas.openxmlformats.org/officeDocument/2006/relationships/hyperlink" Target="http://v.qq.com/page/h/e/z/h0153utffez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.jpeg"/><Relationship Id="rId5" Type="http://schemas.openxmlformats.org/officeDocument/2006/relationships/image" Target="../media/image90.jpeg"/><Relationship Id="rId4" Type="http://schemas.openxmlformats.org/officeDocument/2006/relationships/hyperlink" Target="http://v.qq.com/page/f/q/a/f0158a05fqa.html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://v.youku.com/v_show/id_XODU5MzM1MjA0.html" TargetMode="External"/><Relationship Id="rId3" Type="http://schemas.openxmlformats.org/officeDocument/2006/relationships/image" Target="../media/image93.jpeg"/><Relationship Id="rId7" Type="http://schemas.openxmlformats.org/officeDocument/2006/relationships/hyperlink" Target="http://v.youku.com/v_show/id_XNzEwMzg4ODYw.html?from=y1.2-1-102.3.1-2.1-1-1-0" TargetMode="External"/><Relationship Id="rId2" Type="http://schemas.openxmlformats.org/officeDocument/2006/relationships/hyperlink" Target="http://v.youku.com/v_show/id_XNjYyMTcyMDcy.html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v.youku.com/v_show/id_XNjYyMTcyMDcy.html?from=y1.2-1-88.3.1-2.1-1-1-0" TargetMode="External"/><Relationship Id="rId5" Type="http://schemas.openxmlformats.org/officeDocument/2006/relationships/image" Target="../media/image94.jpeg"/><Relationship Id="rId4" Type="http://schemas.openxmlformats.org/officeDocument/2006/relationships/hyperlink" Target="http://v.youku.com/v_show/id_XNzEwMzg4ODYw.html" TargetMode="External"/><Relationship Id="rId9" Type="http://schemas.openxmlformats.org/officeDocument/2006/relationships/image" Target="../media/image95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jpeg"/><Relationship Id="rId7" Type="http://schemas.microsoft.com/office/2007/relationships/hdphoto" Target="../media/hdphoto5.wdp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image" Target="../media/image32.jpe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17" Type="http://schemas.openxmlformats.org/officeDocument/2006/relationships/image" Target="../media/image31.jpe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13" Type="http://schemas.openxmlformats.org/officeDocument/2006/relationships/image" Target="../media/image27.jpeg"/><Relationship Id="rId18" Type="http://schemas.openxmlformats.org/officeDocument/2006/relationships/image" Target="../media/image32.jpeg"/><Relationship Id="rId3" Type="http://schemas.openxmlformats.org/officeDocument/2006/relationships/image" Target="../media/image17.png"/><Relationship Id="rId21" Type="http://schemas.openxmlformats.org/officeDocument/2006/relationships/image" Target="../media/image35.png"/><Relationship Id="rId7" Type="http://schemas.openxmlformats.org/officeDocument/2006/relationships/image" Target="../media/image21.png"/><Relationship Id="rId12" Type="http://schemas.openxmlformats.org/officeDocument/2006/relationships/image" Target="../media/image26.jpeg"/><Relationship Id="rId17" Type="http://schemas.openxmlformats.org/officeDocument/2006/relationships/image" Target="../media/image31.jpeg"/><Relationship Id="rId2" Type="http://schemas.openxmlformats.org/officeDocument/2006/relationships/image" Target="../media/image16.jpeg"/><Relationship Id="rId16" Type="http://schemas.openxmlformats.org/officeDocument/2006/relationships/image" Target="../media/image30.jpeg"/><Relationship Id="rId20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11" Type="http://schemas.openxmlformats.org/officeDocument/2006/relationships/image" Target="../media/image25.jpeg"/><Relationship Id="rId5" Type="http://schemas.openxmlformats.org/officeDocument/2006/relationships/image" Target="../media/image19.png"/><Relationship Id="rId15" Type="http://schemas.openxmlformats.org/officeDocument/2006/relationships/image" Target="../media/image29.jpeg"/><Relationship Id="rId10" Type="http://schemas.openxmlformats.org/officeDocument/2006/relationships/image" Target="../media/image24.jpeg"/><Relationship Id="rId19" Type="http://schemas.openxmlformats.org/officeDocument/2006/relationships/image" Target="../media/image33.jpeg"/><Relationship Id="rId4" Type="http://schemas.openxmlformats.org/officeDocument/2006/relationships/image" Target="../media/image18.png"/><Relationship Id="rId9" Type="http://schemas.openxmlformats.org/officeDocument/2006/relationships/image" Target="../media/image23.png"/><Relationship Id="rId1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8741" y="1796151"/>
            <a:ext cx="2705447" cy="2705447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5949815" y="1049239"/>
            <a:ext cx="295465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严黎明</a:t>
            </a:r>
            <a:endParaRPr lang="en-US" altLang="zh-CN" sz="7200" b="1" dirty="0" smtClean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7200" b="1" dirty="0" smtClean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的简历</a:t>
            </a:r>
            <a:endParaRPr lang="en-US" altLang="zh-CN" sz="3200" b="1" dirty="0" smtClean="0">
              <a:solidFill>
                <a:srgbClr val="FFFF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084357" y="1796151"/>
            <a:ext cx="0" cy="2705447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2" name="矩形 1"/>
          <p:cNvSpPr/>
          <p:nvPr/>
        </p:nvSpPr>
        <p:spPr>
          <a:xfrm>
            <a:off x="0" y="6121400"/>
            <a:ext cx="12192000" cy="7366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157608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35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2.22222E-6 L -0.16328 2.22222E-6 " pathEditMode="relative" rAng="0" ptsTypes="AA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164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3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8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8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0.14467 L 0.06277 0.14467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3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62035"/>
            <a:ext cx="12192000" cy="812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0" y="1062035"/>
            <a:ext cx="12192000" cy="814292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0" name="组合 59"/>
          <p:cNvGrpSpPr/>
          <p:nvPr/>
        </p:nvGrpSpPr>
        <p:grpSpPr>
          <a:xfrm>
            <a:off x="2608778" y="1441313"/>
            <a:ext cx="3343169" cy="1628775"/>
            <a:chOff x="3949898" y="939067"/>
            <a:chExt cx="3343169" cy="1628775"/>
          </a:xfrm>
        </p:grpSpPr>
        <p:grpSp>
          <p:nvGrpSpPr>
            <p:cNvPr id="24" name="组合 23"/>
            <p:cNvGrpSpPr/>
            <p:nvPr/>
          </p:nvGrpSpPr>
          <p:grpSpPr>
            <a:xfrm>
              <a:off x="3949898" y="939067"/>
              <a:ext cx="3343169" cy="1267679"/>
              <a:chOff x="5572126" y="1359726"/>
              <a:chExt cx="2153959" cy="816749"/>
            </a:xfrm>
          </p:grpSpPr>
          <p:pic>
            <p:nvPicPr>
              <p:cNvPr id="18" name="图片 17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872211" y="1359726"/>
                <a:ext cx="853874" cy="816749"/>
              </a:xfrm>
              <a:prstGeom prst="rect">
                <a:avLst/>
              </a:prstGeom>
            </p:spPr>
          </p:pic>
          <p:pic>
            <p:nvPicPr>
              <p:cNvPr id="19" name="图片 18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72126" y="1488196"/>
                <a:ext cx="1279472" cy="559811"/>
              </a:xfrm>
              <a:prstGeom prst="rect">
                <a:avLst/>
              </a:prstGeom>
            </p:spPr>
          </p:pic>
          <p:cxnSp>
            <p:nvCxnSpPr>
              <p:cNvPr id="21" name="直接连接符 20"/>
              <p:cNvCxnSpPr/>
              <p:nvPr/>
            </p:nvCxnSpPr>
            <p:spPr>
              <a:xfrm>
                <a:off x="6926472" y="1359726"/>
                <a:ext cx="0" cy="688281"/>
              </a:xfrm>
              <a:prstGeom prst="line">
                <a:avLst/>
              </a:prstGeom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25" name="矩形 24"/>
            <p:cNvSpPr/>
            <p:nvPr/>
          </p:nvSpPr>
          <p:spPr>
            <a:xfrm>
              <a:off x="3952394" y="2182080"/>
              <a:ext cx="3114377" cy="385762"/>
            </a:xfrm>
            <a:prstGeom prst="rect">
              <a:avLst/>
            </a:prstGeom>
            <a:solidFill>
              <a:schemeClr val="tx1">
                <a:alpha val="9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1600" dirty="0" smtClean="0">
                  <a:latin typeface="+mn-ea"/>
                </a:rPr>
                <a:t>加入</a:t>
              </a:r>
              <a:r>
                <a:rPr lang="en-US" altLang="zh-CN" sz="1600" dirty="0" err="1" smtClean="0">
                  <a:solidFill>
                    <a:srgbClr val="FFFF00"/>
                  </a:solidFill>
                  <a:latin typeface="+mn-ea"/>
                </a:rPr>
                <a:t>Enactus</a:t>
              </a:r>
              <a:r>
                <a:rPr lang="zh-CN" altLang="en-US" sz="1600" dirty="0" smtClean="0">
                  <a:solidFill>
                    <a:srgbClr val="FFFF00"/>
                  </a:solidFill>
                  <a:latin typeface="+mn-ea"/>
                </a:rPr>
                <a:t>创行</a:t>
              </a:r>
              <a:r>
                <a:rPr lang="en-US" altLang="zh-CN" sz="1600" dirty="0" smtClean="0">
                  <a:solidFill>
                    <a:srgbClr val="FFFF00"/>
                  </a:solidFill>
                  <a:latin typeface="+mn-ea"/>
                </a:rPr>
                <a:t>-</a:t>
              </a:r>
              <a:r>
                <a:rPr lang="zh-CN" altLang="en-US" sz="1600" dirty="0" smtClean="0">
                  <a:solidFill>
                    <a:srgbClr val="FFFF00"/>
                  </a:solidFill>
                  <a:latin typeface="+mn-ea"/>
                </a:rPr>
                <a:t>技术部</a:t>
              </a:r>
              <a:endParaRPr lang="zh-CN" altLang="en-US" sz="1600" dirty="0">
                <a:solidFill>
                  <a:srgbClr val="FFFF00"/>
                </a:solidFill>
                <a:latin typeface="+mn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2611274" y="3070088"/>
            <a:ext cx="3114377" cy="3428389"/>
            <a:chOff x="3952394" y="2567842"/>
            <a:chExt cx="3114377" cy="3428389"/>
          </a:xfrm>
        </p:grpSpPr>
        <p:sp>
          <p:nvSpPr>
            <p:cNvPr id="26" name="矩形 25"/>
            <p:cNvSpPr/>
            <p:nvPr/>
          </p:nvSpPr>
          <p:spPr>
            <a:xfrm>
              <a:off x="3952394" y="2567842"/>
              <a:ext cx="3114377" cy="3428389"/>
            </a:xfrm>
            <a:prstGeom prst="rect">
              <a:avLst/>
            </a:prstGeom>
            <a:solidFill>
              <a:schemeClr val="bg1">
                <a:lumMod val="8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4003231" y="2789005"/>
              <a:ext cx="3012702" cy="29546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b="1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Enactus</a:t>
              </a: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（原</a:t>
              </a: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SIFE-Students in </a:t>
              </a:r>
              <a:r>
                <a:rPr lang="en-US" altLang="zh-CN" sz="12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Free Enterprise</a:t>
              </a:r>
              <a:r>
                <a:rPr lang="zh-CN" altLang="en-US" sz="12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）</a:t>
              </a:r>
              <a:endParaRPr lang="en-US" altLang="zh-CN" sz="1200" dirty="0" smtClean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>
                <a:lnSpc>
                  <a:spcPts val="1480"/>
                </a:lnSpc>
              </a:pP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</a:t>
              </a:r>
              <a:r>
                <a:rPr lang="en-US" altLang="zh-CN" sz="12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     </a:t>
              </a:r>
              <a:r>
                <a:rPr lang="zh-CN" altLang="en-US" sz="12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即</a:t>
              </a: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创行，成立于</a:t>
              </a: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1975</a:t>
              </a: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年，是一个由近</a:t>
              </a: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40</a:t>
              </a: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个国家超过</a:t>
              </a: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2000</a:t>
              </a: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所高校在校大学生和学术界人士以及来自全球</a:t>
              </a: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500</a:t>
              </a: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强企业的商界领袖组成的国际性非营利组织，总部设在美国，为全球三大国际大学生组织之一</a:t>
              </a:r>
              <a:r>
                <a:rPr lang="zh-CN" altLang="en-US" sz="12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。</a:t>
              </a: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>
                <a:lnSpc>
                  <a:spcPts val="1480"/>
                </a:lnSpc>
              </a:pPr>
              <a:r>
                <a:rPr lang="zh-CN" altLang="en-US" sz="12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      这里</a:t>
              </a: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汇聚了高校学生、学术界人士和商业界领袖。通过践行企业家精神，共创更美好、可持续发展的世界</a:t>
              </a:r>
              <a:r>
                <a:rPr lang="zh-CN" altLang="en-US" sz="1200" dirty="0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。</a:t>
              </a:r>
              <a:endParaRPr lang="en-US" altLang="zh-CN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>
                <a:lnSpc>
                  <a:spcPts val="1480"/>
                </a:lnSpc>
              </a:pPr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  <a:p>
              <a:pPr>
                <a:lnSpc>
                  <a:spcPts val="1480"/>
                </a:lnSpc>
              </a:pPr>
              <a:r>
                <a:rPr lang="en-US" altLang="zh-CN" sz="1200" b="1" dirty="0" err="1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Enactus</a:t>
              </a: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在</a:t>
              </a: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2002</a:t>
              </a: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年进入中国，截至</a:t>
              </a: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2014</a:t>
              </a: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年底，在中国已有包括北大清华等知名院校在内的</a:t>
              </a:r>
              <a:r>
                <a:rPr lang="en-US" altLang="zh-CN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243</a:t>
              </a:r>
              <a:r>
                <a:rPr lang="zh-CN" altLang="en-US" sz="12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所以上的合作高校。</a:t>
              </a:r>
            </a:p>
            <a:p>
              <a:endParaRPr lang="zh-CN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725650" y="3070087"/>
            <a:ext cx="4143674" cy="3428389"/>
            <a:chOff x="7066770" y="2567841"/>
            <a:chExt cx="4143674" cy="3428389"/>
          </a:xfrm>
        </p:grpSpPr>
        <p:sp>
          <p:nvSpPr>
            <p:cNvPr id="29" name="矩形 28"/>
            <p:cNvSpPr/>
            <p:nvPr/>
          </p:nvSpPr>
          <p:spPr>
            <a:xfrm>
              <a:off x="7066770" y="2567841"/>
              <a:ext cx="4143674" cy="3428389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1" name="矩形 40"/>
            <p:cNvSpPr/>
            <p:nvPr/>
          </p:nvSpPr>
          <p:spPr>
            <a:xfrm>
              <a:off x="7066770" y="4266333"/>
              <a:ext cx="4143674" cy="486884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3" name="矩形 62"/>
            <p:cNvSpPr/>
            <p:nvPr/>
          </p:nvSpPr>
          <p:spPr>
            <a:xfrm>
              <a:off x="7066770" y="2569743"/>
              <a:ext cx="4143674" cy="486884"/>
            </a:xfrm>
            <a:prstGeom prst="rect">
              <a:avLst/>
            </a:prstGeom>
            <a:solidFill>
              <a:schemeClr val="tx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7117608" y="2676690"/>
              <a:ext cx="387859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主要负责团队的设计工作</a:t>
              </a:r>
              <a:endParaRPr lang="en-US" altLang="zh-CN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7117608" y="4325109"/>
              <a:ext cx="6463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  <a:latin typeface="+mn-ea"/>
                </a:rPr>
                <a:t>收获</a:t>
              </a:r>
              <a:endParaRPr lang="en-US" altLang="zh-CN" b="1" dirty="0" smtClean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7117608" y="3407338"/>
              <a:ext cx="4061361" cy="800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团队招新策划，品牌宣传</a:t>
              </a:r>
              <a:r>
                <a:rPr lang="zh-CN" altLang="en-US" sz="1400" dirty="0">
                  <a:solidFill>
                    <a:srgbClr val="FFC324"/>
                  </a:solidFill>
                  <a:latin typeface="+mn-ea"/>
                </a:rPr>
                <a:t>，</a:t>
              </a:r>
              <a:r>
                <a:rPr lang="en-US" altLang="zh-CN" sz="1400" dirty="0">
                  <a:solidFill>
                    <a:srgbClr val="FFC324"/>
                  </a:solidFill>
                  <a:latin typeface="+mn-ea"/>
                </a:rPr>
                <a:t>VI</a:t>
              </a:r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设计</a:t>
              </a:r>
              <a:r>
                <a:rPr lang="zh-CN" altLang="en-US" sz="1400" dirty="0">
                  <a:solidFill>
                    <a:srgbClr val="FFC324"/>
                  </a:solidFill>
                  <a:latin typeface="+mn-ea"/>
                </a:rPr>
                <a:t>，拍摄</a:t>
              </a:r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（</a:t>
              </a:r>
              <a:r>
                <a:rPr lang="zh-CN" altLang="en-US" sz="1400" dirty="0">
                  <a:solidFill>
                    <a:srgbClr val="FFC324"/>
                  </a:solidFill>
                  <a:latin typeface="+mn-ea"/>
                </a:rPr>
                <a:t>海报，传单，名片</a:t>
              </a:r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、横幅、</a:t>
              </a:r>
              <a:r>
                <a:rPr lang="en-US" altLang="zh-CN" sz="1400" dirty="0" smtClean="0">
                  <a:solidFill>
                    <a:srgbClr val="FFC324"/>
                  </a:solidFill>
                  <a:latin typeface="+mn-ea"/>
                </a:rPr>
                <a:t>KT</a:t>
              </a:r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版、视频</a:t>
              </a:r>
              <a:r>
                <a:rPr lang="zh-CN" altLang="en-US" sz="1400" dirty="0">
                  <a:solidFill>
                    <a:srgbClr val="FFC324"/>
                  </a:solidFill>
                  <a:latin typeface="+mn-ea"/>
                </a:rPr>
                <a:t>等）</a:t>
              </a:r>
              <a:endParaRPr lang="en-US" altLang="zh-CN" sz="1400" dirty="0">
                <a:solidFill>
                  <a:srgbClr val="FFC324"/>
                </a:solidFill>
                <a:latin typeface="+mn-ea"/>
              </a:endParaRPr>
            </a:p>
            <a:p>
              <a:endParaRPr lang="zh-CN" altLang="en-US" dirty="0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7071374" y="4876275"/>
              <a:ext cx="4134465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>
                  <a:solidFill>
                    <a:srgbClr val="FFC324"/>
                  </a:solidFill>
                  <a:latin typeface="+mn-ea"/>
                </a:rPr>
                <a:t> </a:t>
              </a:r>
              <a:r>
                <a:rPr lang="en-US" altLang="zh-CN" sz="1200" dirty="0" smtClean="0">
                  <a:solidFill>
                    <a:srgbClr val="FFC324"/>
                  </a:solidFill>
                  <a:latin typeface="+mn-ea"/>
                </a:rPr>
                <a:t>       </a:t>
              </a:r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从一个技术专员到技术部经理，</a:t>
              </a:r>
              <a:r>
                <a:rPr lang="zh-CN" altLang="en-US" sz="1400" dirty="0">
                  <a:solidFill>
                    <a:srgbClr val="FFC324"/>
                  </a:solidFill>
                  <a:latin typeface="+mn-ea"/>
                </a:rPr>
                <a:t>通过自学</a:t>
              </a:r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很快</a:t>
              </a:r>
              <a:endParaRPr lang="en-US" altLang="zh-CN" sz="1400" dirty="0" smtClean="0">
                <a:solidFill>
                  <a:srgbClr val="FFC324"/>
                </a:solidFill>
                <a:latin typeface="+mn-ea"/>
              </a:endParaRPr>
            </a:p>
            <a:p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掌握了一些</a:t>
              </a:r>
              <a:r>
                <a:rPr lang="zh-CN" altLang="en-US" sz="1400" dirty="0">
                  <a:solidFill>
                    <a:srgbClr val="FFC324"/>
                  </a:solidFill>
                  <a:latin typeface="+mn-ea"/>
                </a:rPr>
                <a:t>设计工具和设计技巧，培养了很好的</a:t>
              </a:r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学</a:t>
              </a:r>
              <a:endParaRPr lang="en-US" altLang="zh-CN" sz="1400" dirty="0" smtClean="0">
                <a:solidFill>
                  <a:srgbClr val="FFC324"/>
                </a:solidFill>
                <a:latin typeface="+mn-ea"/>
              </a:endParaRPr>
            </a:p>
            <a:p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习能力，增强了我的责任心，通过做</a:t>
              </a:r>
              <a:r>
                <a:rPr lang="zh-CN" altLang="en-US" sz="1400" dirty="0">
                  <a:solidFill>
                    <a:srgbClr val="FFC324"/>
                  </a:solidFill>
                  <a:latin typeface="+mn-ea"/>
                </a:rPr>
                <a:t>公益项目让</a:t>
              </a:r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我</a:t>
              </a:r>
              <a:endParaRPr lang="en-US" altLang="zh-CN" sz="1400" dirty="0" smtClean="0">
                <a:solidFill>
                  <a:srgbClr val="FFC324"/>
                </a:solidFill>
                <a:latin typeface="+mn-ea"/>
              </a:endParaRPr>
            </a:p>
            <a:p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了解</a:t>
              </a:r>
              <a:r>
                <a:rPr lang="zh-CN" altLang="en-US" sz="1400" dirty="0">
                  <a:solidFill>
                    <a:srgbClr val="FFC324"/>
                  </a:solidFill>
                  <a:latin typeface="+mn-ea"/>
                </a:rPr>
                <a:t>了社会的底层</a:t>
              </a:r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，赋予</a:t>
              </a:r>
              <a:r>
                <a:rPr lang="zh-CN" altLang="en-US" sz="1400" dirty="0">
                  <a:solidFill>
                    <a:srgbClr val="FFC324"/>
                  </a:solidFill>
                  <a:latin typeface="+mn-ea"/>
                </a:rPr>
                <a:t>了我社会</a:t>
              </a:r>
              <a:r>
                <a:rPr lang="zh-CN" altLang="en-US" sz="1400" dirty="0" smtClean="0">
                  <a:solidFill>
                    <a:srgbClr val="FFC324"/>
                  </a:solidFill>
                  <a:latin typeface="+mn-ea"/>
                </a:rPr>
                <a:t>责任感</a:t>
              </a:r>
              <a:r>
                <a:rPr lang="zh-CN" altLang="en-US" sz="1400" dirty="0">
                  <a:solidFill>
                    <a:srgbClr val="FFC324"/>
                  </a:solidFill>
                  <a:latin typeface="+mn-ea"/>
                </a:rPr>
                <a:t>。</a:t>
              </a:r>
              <a:endParaRPr lang="zh-CN" altLang="en-US" sz="1400" dirty="0">
                <a:solidFill>
                  <a:srgbClr val="FFC324"/>
                </a:solidFill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0" y="-56923"/>
            <a:ext cx="12192000" cy="1118958"/>
            <a:chOff x="0" y="-367575"/>
            <a:chExt cx="2918564" cy="7225575"/>
          </a:xfrm>
        </p:grpSpPr>
        <p:sp>
          <p:nvSpPr>
            <p:cNvPr id="28" name="矩形 27"/>
            <p:cNvSpPr/>
            <p:nvPr/>
          </p:nvSpPr>
          <p:spPr>
            <a:xfrm>
              <a:off x="0" y="0"/>
              <a:ext cx="2918564" cy="6858000"/>
            </a:xfrm>
            <a:prstGeom prst="rect">
              <a:avLst/>
            </a:prstGeom>
            <a:solidFill>
              <a:schemeClr val="tx2">
                <a:lumMod val="50000"/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4800"/>
                </a:lnSpc>
              </a:pPr>
              <a:endParaRPr lang="zh-CN" altLang="en-US" sz="6000" b="1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86645" y="-367575"/>
              <a:ext cx="1429640" cy="64017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 smtClean="0">
                  <a:solidFill>
                    <a:schemeClr val="bg1"/>
                  </a:solidFill>
                  <a:latin typeface="+mn-ea"/>
                </a:rPr>
                <a:t>201</a:t>
              </a:r>
              <a:r>
                <a:rPr lang="en-US" altLang="zh-CN" sz="7200" b="1" dirty="0" smtClean="0">
                  <a:solidFill>
                    <a:srgbClr val="FFFF00"/>
                  </a:solidFill>
                  <a:latin typeface="+mn-ea"/>
                </a:rPr>
                <a:t>2 </a:t>
              </a:r>
              <a:r>
                <a:rPr lang="en-US" altLang="zh-CN" sz="7200" b="1" dirty="0" smtClean="0">
                  <a:solidFill>
                    <a:schemeClr val="bg1"/>
                  </a:solidFill>
                  <a:latin typeface="+mn-ea"/>
                </a:rPr>
                <a:t>-</a:t>
              </a:r>
              <a:r>
                <a:rPr lang="en-US" altLang="zh-CN" sz="7200" b="1" dirty="0" smtClean="0">
                  <a:solidFill>
                    <a:srgbClr val="FFFF00"/>
                  </a:solidFill>
                  <a:latin typeface="+mn-ea"/>
                </a:rPr>
                <a:t> </a:t>
              </a:r>
              <a:r>
                <a:rPr lang="en-US" altLang="zh-CN" sz="7200" b="1" dirty="0" smtClean="0">
                  <a:solidFill>
                    <a:schemeClr val="bg1"/>
                  </a:solidFill>
                  <a:latin typeface="+mn-ea"/>
                </a:rPr>
                <a:t>201</a:t>
              </a:r>
              <a:r>
                <a:rPr lang="en-US" altLang="zh-CN" sz="7200" b="1" dirty="0" smtClean="0">
                  <a:solidFill>
                    <a:srgbClr val="FFFF00"/>
                  </a:solidFill>
                  <a:latin typeface="+mn-ea"/>
                </a:rPr>
                <a:t>4</a:t>
              </a:r>
              <a:endParaRPr lang="zh-CN" altLang="en-US" sz="8800" b="1" dirty="0">
                <a:solidFill>
                  <a:srgbClr val="FFFF00"/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537513130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64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-0.25 E" pathEditMode="relative" ptsTypes=""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00">
            <a:alpha val="78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/>
          <p:cNvGrpSpPr/>
          <p:nvPr/>
        </p:nvGrpSpPr>
        <p:grpSpPr>
          <a:xfrm>
            <a:off x="2182334" y="1805510"/>
            <a:ext cx="2671764" cy="1414463"/>
            <a:chOff x="1919288" y="1843088"/>
            <a:chExt cx="2671764" cy="141446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" t="11182" b="21198"/>
            <a:stretch/>
          </p:blipFill>
          <p:spPr>
            <a:xfrm>
              <a:off x="1919288" y="1843088"/>
              <a:ext cx="2671764" cy="108585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1919288" y="2928938"/>
              <a:ext cx="2671764" cy="328613"/>
            </a:xfrm>
            <a:prstGeom prst="rect">
              <a:avLst/>
            </a:prstGeom>
            <a:solidFill>
              <a:schemeClr val="tx1">
                <a:lumMod val="95000"/>
                <a:lumOff val="5000"/>
                <a:alpha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 smtClean="0">
                  <a:latin typeface="+mn-ea"/>
                </a:rPr>
                <a:t>2013</a:t>
              </a:r>
              <a:r>
                <a:rPr lang="zh-CN" altLang="en-US" b="1" dirty="0" smtClean="0">
                  <a:latin typeface="+mn-ea"/>
                </a:rPr>
                <a:t>创立</a:t>
              </a:r>
              <a:endParaRPr lang="zh-CN" altLang="en-US" b="1" dirty="0">
                <a:latin typeface="+mn-ea"/>
              </a:endParaRPr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2182335" y="3219973"/>
            <a:ext cx="2676524" cy="3043237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>
            <a:off x="4854098" y="1805510"/>
            <a:ext cx="6081711" cy="4457700"/>
            <a:chOff x="4591052" y="1843088"/>
            <a:chExt cx="6081711" cy="4457700"/>
          </a:xfrm>
        </p:grpSpPr>
        <p:sp>
          <p:nvSpPr>
            <p:cNvPr id="16" name="矩形 15"/>
            <p:cNvSpPr/>
            <p:nvPr/>
          </p:nvSpPr>
          <p:spPr>
            <a:xfrm>
              <a:off x="4591052" y="1843088"/>
              <a:ext cx="6081711" cy="4457700"/>
            </a:xfrm>
            <a:prstGeom prst="rect">
              <a:avLst/>
            </a:prstGeom>
            <a:solidFill>
              <a:schemeClr val="bg2">
                <a:lumMod val="10000"/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9" name="矩形 18"/>
            <p:cNvSpPr/>
            <p:nvPr/>
          </p:nvSpPr>
          <p:spPr>
            <a:xfrm>
              <a:off x="4591052" y="1843088"/>
              <a:ext cx="6081711" cy="485955"/>
            </a:xfrm>
            <a:prstGeom prst="rect">
              <a:avLst/>
            </a:prstGeom>
            <a:solidFill>
              <a:srgbClr val="FFFF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开始</a:t>
              </a:r>
              <a:endParaRPr lang="zh-CN" altLang="en-US" sz="2400" b="1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4781551" y="2513439"/>
              <a:ext cx="5700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      我和师兄志同道合，就以摆地摊（卖盆栽）开始，一个月收入尚可，途中收集了学生对文艺的看法。</a:t>
              </a:r>
              <a:endParaRPr lang="en-US" altLang="zh-CN" sz="1200" dirty="0" smtClean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zh-CN" sz="1200" dirty="0">
                  <a:solidFill>
                    <a:schemeClr val="bg1"/>
                  </a:solidFill>
                  <a:latin typeface="+mn-ea"/>
                </a:rPr>
                <a:t> 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     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为了项目的发展，我们又召集了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5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个小伙伴，开始了我们的计划。（营造校园文艺氛围）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4591052" y="3417306"/>
              <a:ext cx="6081711" cy="485955"/>
            </a:xfrm>
            <a:prstGeom prst="rect">
              <a:avLst/>
            </a:prstGeom>
            <a:solidFill>
              <a:srgbClr val="FFFF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过程</a:t>
              </a:r>
              <a:endParaRPr lang="zh-CN" altLang="en-US" sz="2400" b="1" dirty="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779170" y="3966356"/>
              <a:ext cx="5700712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      小伙伴各自发挥自己的特长（有美院的做设计，外文院做文案，行政院的做策划），线上：我们利用网络营销的力量在微博大力宣传；线下：我们参加各大创意街活动，和通过扫楼（走宿舍楼宣传营销，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23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栋宿，一万份传单），得到了很多同学的喜爱和认同。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4591052" y="4869229"/>
              <a:ext cx="6081711" cy="485955"/>
            </a:xfrm>
            <a:prstGeom prst="rect">
              <a:avLst/>
            </a:prstGeom>
            <a:solidFill>
              <a:srgbClr val="FFFF00">
                <a:alpha val="9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2400" b="1" dirty="0" smtClean="0"/>
                <a:t>困难</a:t>
              </a:r>
              <a:r>
                <a:rPr lang="en-US" altLang="zh-CN" sz="2400" b="1" dirty="0" smtClean="0"/>
                <a:t>-</a:t>
              </a:r>
              <a:r>
                <a:rPr lang="zh-CN" altLang="en-US" sz="2400" b="1" dirty="0" smtClean="0"/>
                <a:t>收获</a:t>
              </a:r>
              <a:endParaRPr lang="zh-CN" altLang="en-US" sz="2400" b="1" dirty="0"/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4779170" y="5504820"/>
              <a:ext cx="570071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     拿货挤地铁是最大的痛苦，到大三后团队每个人的课表时间不同，人力资源管理出现了一些问题，做到最后只有我和师兄在做事</a:t>
              </a:r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…</a:t>
              </a:r>
              <a:endParaRPr lang="en-US" altLang="zh-CN" sz="1200" dirty="0">
                <a:solidFill>
                  <a:schemeClr val="bg1"/>
                </a:solidFill>
                <a:latin typeface="+mn-ea"/>
              </a:endParaRPr>
            </a:p>
            <a:p>
              <a:r>
                <a:rPr lang="en-US" altLang="zh-CN" sz="1200" dirty="0" smtClean="0">
                  <a:solidFill>
                    <a:schemeClr val="bg1"/>
                  </a:solidFill>
                  <a:latin typeface="+mn-ea"/>
                </a:rPr>
                <a:t>     </a:t>
              </a:r>
              <a:r>
                <a:rPr lang="zh-CN" altLang="en-US" sz="1200" dirty="0" smtClean="0">
                  <a:solidFill>
                    <a:schemeClr val="bg1"/>
                  </a:solidFill>
                  <a:latin typeface="+mn-ea"/>
                </a:rPr>
                <a:t>从中得到的最大收获就是让我感觉生活的每一天都很充实，也磨练了自己。</a:t>
              </a:r>
              <a:endParaRPr lang="zh-CN" altLang="en-US" sz="1200" dirty="0">
                <a:solidFill>
                  <a:schemeClr val="bg1"/>
                </a:solidFill>
                <a:latin typeface="+mn-ea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0" y="-56923"/>
            <a:ext cx="12192000" cy="1200329"/>
            <a:chOff x="0" y="-367575"/>
            <a:chExt cx="2918564" cy="7751021"/>
          </a:xfrm>
        </p:grpSpPr>
        <p:sp>
          <p:nvSpPr>
            <p:cNvPr id="18" name="矩形 17"/>
            <p:cNvSpPr/>
            <p:nvPr/>
          </p:nvSpPr>
          <p:spPr>
            <a:xfrm>
              <a:off x="0" y="0"/>
              <a:ext cx="2918564" cy="6858000"/>
            </a:xfrm>
            <a:prstGeom prst="rect">
              <a:avLst/>
            </a:prstGeom>
            <a:solidFill>
              <a:schemeClr val="tx2">
                <a:lumMod val="50000"/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4800"/>
                </a:lnSpc>
              </a:pPr>
              <a:endParaRPr lang="zh-CN" altLang="en-US" sz="6000" b="1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86645" y="-367575"/>
              <a:ext cx="1429640" cy="77510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 smtClean="0">
                  <a:solidFill>
                    <a:schemeClr val="bg1"/>
                  </a:solidFill>
                  <a:latin typeface="+mn-ea"/>
                </a:rPr>
                <a:t>201</a:t>
              </a:r>
              <a:r>
                <a:rPr lang="en-US" altLang="zh-CN" sz="7200" b="1" dirty="0" smtClean="0">
                  <a:solidFill>
                    <a:srgbClr val="FFFF00"/>
                  </a:solidFill>
                  <a:latin typeface="+mn-ea"/>
                </a:rPr>
                <a:t>3 </a:t>
              </a:r>
              <a:r>
                <a:rPr lang="en-US" altLang="zh-CN" sz="7200" b="1" dirty="0" smtClean="0">
                  <a:solidFill>
                    <a:schemeClr val="bg1"/>
                  </a:solidFill>
                  <a:latin typeface="+mn-ea"/>
                </a:rPr>
                <a:t>-</a:t>
              </a:r>
              <a:r>
                <a:rPr lang="en-US" altLang="zh-CN" sz="7200" b="1" dirty="0" smtClean="0">
                  <a:solidFill>
                    <a:srgbClr val="FFFF00"/>
                  </a:solidFill>
                  <a:latin typeface="+mn-ea"/>
                </a:rPr>
                <a:t> </a:t>
              </a:r>
              <a:r>
                <a:rPr lang="en-US" altLang="zh-CN" sz="7200" b="1" dirty="0" smtClean="0">
                  <a:solidFill>
                    <a:schemeClr val="bg1"/>
                  </a:solidFill>
                  <a:latin typeface="+mn-ea"/>
                </a:rPr>
                <a:t>201</a:t>
              </a:r>
              <a:r>
                <a:rPr lang="en-US" altLang="zh-CN" sz="7200" b="1" dirty="0" smtClean="0">
                  <a:solidFill>
                    <a:srgbClr val="FFFF00"/>
                  </a:solidFill>
                  <a:latin typeface="+mn-ea"/>
                </a:rPr>
                <a:t>4</a:t>
              </a:r>
              <a:endParaRPr lang="zh-CN" altLang="en-US" sz="8800" b="1" dirty="0">
                <a:solidFill>
                  <a:srgbClr val="FFFF00"/>
                </a:solidFill>
                <a:latin typeface="+mn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202498" y="1805510"/>
            <a:ext cx="979836" cy="4457700"/>
          </a:xfrm>
          <a:prstGeom prst="rect">
            <a:avLst/>
          </a:prstGeom>
          <a:solidFill>
            <a:schemeClr val="tx2">
              <a:lumMod val="50000"/>
              <a:alpha val="9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+mn-ea"/>
              </a:rPr>
              <a:t>创</a:t>
            </a:r>
            <a:endParaRPr lang="en-US" altLang="zh-CN" sz="2400" b="1" dirty="0" smtClean="0">
              <a:latin typeface="+mn-ea"/>
            </a:endParaRPr>
          </a:p>
          <a:p>
            <a:pPr algn="ctr"/>
            <a:r>
              <a:rPr lang="zh-CN" altLang="en-US" sz="2400" b="1" dirty="0" smtClean="0">
                <a:latin typeface="+mn-ea"/>
              </a:rPr>
              <a:t>建</a:t>
            </a:r>
            <a:endParaRPr lang="en-US" altLang="zh-CN" sz="2400" b="1" dirty="0" smtClean="0">
              <a:latin typeface="+mn-ea"/>
            </a:endParaRPr>
          </a:p>
          <a:p>
            <a:pPr algn="ctr"/>
            <a:r>
              <a:rPr lang="zh-CN" altLang="en-US" sz="2400" b="1" dirty="0" smtClean="0">
                <a:latin typeface="+mn-ea"/>
              </a:rPr>
              <a:t>工</a:t>
            </a:r>
            <a:endParaRPr lang="en-US" altLang="zh-CN" sz="2400" b="1" dirty="0" smtClean="0">
              <a:latin typeface="+mn-ea"/>
            </a:endParaRPr>
          </a:p>
          <a:p>
            <a:pPr algn="ctr"/>
            <a:r>
              <a:rPr lang="zh-CN" altLang="en-US" sz="2400" b="1" dirty="0" smtClean="0">
                <a:latin typeface="+mn-ea"/>
              </a:rPr>
              <a:t>作</a:t>
            </a:r>
            <a:endParaRPr lang="en-US" altLang="zh-CN" sz="2400" b="1" dirty="0" smtClean="0">
              <a:latin typeface="+mn-ea"/>
            </a:endParaRPr>
          </a:p>
          <a:p>
            <a:pPr algn="ctr"/>
            <a:r>
              <a:rPr lang="zh-CN" altLang="en-US" sz="2400" b="1" dirty="0" smtClean="0">
                <a:latin typeface="+mn-ea"/>
              </a:rPr>
              <a:t>室</a:t>
            </a:r>
            <a:endParaRPr lang="zh-CN" altLang="en-US" sz="24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6785614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0"/>
            <a:ext cx="12192000" cy="1285875"/>
            <a:chOff x="0" y="0"/>
            <a:chExt cx="2918564" cy="6858000"/>
          </a:xfrm>
        </p:grpSpPr>
        <p:sp>
          <p:nvSpPr>
            <p:cNvPr id="8" name="矩形 7"/>
            <p:cNvSpPr/>
            <p:nvPr/>
          </p:nvSpPr>
          <p:spPr>
            <a:xfrm>
              <a:off x="0" y="0"/>
              <a:ext cx="2918564" cy="6858000"/>
            </a:xfrm>
            <a:prstGeom prst="rect">
              <a:avLst/>
            </a:prstGeom>
            <a:solidFill>
              <a:schemeClr val="tx2">
                <a:lumMod val="50000"/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4800"/>
                </a:lnSpc>
              </a:pPr>
              <a:endParaRPr lang="zh-CN" altLang="en-US" sz="6000" b="1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786645" y="228608"/>
              <a:ext cx="1429640" cy="6401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7200" b="1" dirty="0" smtClean="0">
                  <a:solidFill>
                    <a:schemeClr val="bg1"/>
                  </a:solidFill>
                  <a:latin typeface="+mn-ea"/>
                </a:rPr>
                <a:t>201</a:t>
              </a:r>
              <a:r>
                <a:rPr lang="en-US" altLang="zh-CN" sz="7200" b="1" dirty="0" smtClean="0">
                  <a:solidFill>
                    <a:srgbClr val="FFFF00"/>
                  </a:solidFill>
                  <a:latin typeface="+mn-ea"/>
                </a:rPr>
                <a:t>3 </a:t>
              </a:r>
              <a:r>
                <a:rPr lang="en-US" altLang="zh-CN" sz="7200" b="1" dirty="0" smtClean="0">
                  <a:solidFill>
                    <a:schemeClr val="bg1"/>
                  </a:solidFill>
                  <a:latin typeface="+mn-ea"/>
                </a:rPr>
                <a:t>-</a:t>
              </a:r>
              <a:r>
                <a:rPr lang="en-US" altLang="zh-CN" sz="7200" b="1" dirty="0" smtClean="0">
                  <a:solidFill>
                    <a:srgbClr val="FFFF00"/>
                  </a:solidFill>
                  <a:latin typeface="+mn-ea"/>
                </a:rPr>
                <a:t> </a:t>
              </a:r>
              <a:r>
                <a:rPr lang="en-US" altLang="zh-CN" sz="7200" b="1" dirty="0" smtClean="0">
                  <a:solidFill>
                    <a:schemeClr val="bg1"/>
                  </a:solidFill>
                  <a:latin typeface="+mn-ea"/>
                </a:rPr>
                <a:t>201</a:t>
              </a:r>
              <a:r>
                <a:rPr lang="en-US" altLang="zh-CN" sz="7200" b="1" dirty="0" smtClean="0">
                  <a:solidFill>
                    <a:srgbClr val="FFFF00"/>
                  </a:solidFill>
                  <a:latin typeface="+mn-ea"/>
                </a:rPr>
                <a:t>4</a:t>
              </a:r>
              <a:endParaRPr lang="zh-CN" altLang="en-US" sz="8800" b="1" dirty="0">
                <a:solidFill>
                  <a:srgbClr val="FFFF00"/>
                </a:solidFill>
                <a:latin typeface="+mn-ea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" t="11182" b="21198"/>
          <a:stretch/>
        </p:blipFill>
        <p:spPr>
          <a:xfrm>
            <a:off x="1919288" y="1843088"/>
            <a:ext cx="2671764" cy="108585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1919288" y="2928938"/>
            <a:ext cx="2671764" cy="328613"/>
          </a:xfrm>
          <a:prstGeom prst="rect">
            <a:avLst/>
          </a:pr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latin typeface="+mn-ea"/>
              </a:rPr>
              <a:t>2013</a:t>
            </a:r>
            <a:r>
              <a:rPr lang="zh-CN" altLang="en-US" b="1" dirty="0" smtClean="0">
                <a:latin typeface="+mn-ea"/>
              </a:rPr>
              <a:t>创立</a:t>
            </a:r>
            <a:endParaRPr lang="zh-CN" altLang="en-US" b="1" dirty="0">
              <a:latin typeface="+mn-ea"/>
            </a:endParaRPr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4199"/>
          <a:stretch/>
        </p:blipFill>
        <p:spPr>
          <a:xfrm>
            <a:off x="1919289" y="3257551"/>
            <a:ext cx="2676524" cy="3043237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4591052" y="1843088"/>
            <a:ext cx="6081711" cy="4457700"/>
          </a:xfrm>
          <a:prstGeom prst="rect">
            <a:avLst/>
          </a:prstGeom>
          <a:solidFill>
            <a:schemeClr val="tx1">
              <a:lumMod val="95000"/>
              <a:lumOff val="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/>
          <p:cNvSpPr/>
          <p:nvPr/>
        </p:nvSpPr>
        <p:spPr>
          <a:xfrm>
            <a:off x="4591052" y="1843088"/>
            <a:ext cx="6081711" cy="485955"/>
          </a:xfrm>
          <a:prstGeom prst="rect">
            <a:avLst/>
          </a:prstGeom>
          <a:solidFill>
            <a:srgbClr val="FFFF0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开始</a:t>
            </a:r>
            <a:endParaRPr lang="zh-CN" altLang="en-US" sz="2400" b="1" dirty="0"/>
          </a:p>
        </p:txBody>
      </p:sp>
      <p:sp>
        <p:nvSpPr>
          <p:cNvPr id="20" name="文本框 19"/>
          <p:cNvSpPr txBox="1"/>
          <p:nvPr/>
        </p:nvSpPr>
        <p:spPr>
          <a:xfrm>
            <a:off x="4781551" y="2513439"/>
            <a:ext cx="5700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      我和师兄志同道合，就以摆地摊（卖盆栽）开始，一个月收入尚可，途中收集了学生对文艺的看法。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     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为了项目的发展，我们又召集了</a:t>
            </a: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5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个小伙伴，开始了我们的计划。（营造校园文艺氛围）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4591052" y="3417306"/>
            <a:ext cx="6081711" cy="485955"/>
          </a:xfrm>
          <a:prstGeom prst="rect">
            <a:avLst/>
          </a:prstGeom>
          <a:solidFill>
            <a:srgbClr val="FFFF0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过程</a:t>
            </a:r>
            <a:endParaRPr lang="zh-CN" altLang="en-US" sz="2400" b="1" dirty="0"/>
          </a:p>
        </p:txBody>
      </p:sp>
      <p:sp>
        <p:nvSpPr>
          <p:cNvPr id="24" name="文本框 23"/>
          <p:cNvSpPr txBox="1"/>
          <p:nvPr/>
        </p:nvSpPr>
        <p:spPr>
          <a:xfrm>
            <a:off x="4779170" y="3966356"/>
            <a:ext cx="57007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      小伙伴各自发挥自己的特长（有美院的做设计，外文院做文案，行政院的做策划），线上：我们利用网络营销的力量在微博大力宣传；线下：我们参加各大创意街活动，和通过扫楼（走宿舍楼宣传营销，</a:t>
            </a: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23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栋宿，一万份传单），得到了很多同学的喜爱和认同。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4591052" y="4869229"/>
            <a:ext cx="6081711" cy="485955"/>
          </a:xfrm>
          <a:prstGeom prst="rect">
            <a:avLst/>
          </a:prstGeom>
          <a:solidFill>
            <a:srgbClr val="FFFF00">
              <a:alpha val="9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/>
              <a:t>困难</a:t>
            </a:r>
            <a:r>
              <a:rPr lang="en-US" altLang="zh-CN" sz="2400" b="1" dirty="0" smtClean="0"/>
              <a:t>-</a:t>
            </a:r>
            <a:r>
              <a:rPr lang="zh-CN" altLang="en-US" sz="2400" b="1" dirty="0" smtClean="0"/>
              <a:t>收获</a:t>
            </a:r>
            <a:endParaRPr lang="zh-CN" altLang="en-US" sz="24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4779170" y="5504820"/>
            <a:ext cx="57007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     拿货挤地铁是最大的痛苦，团队每个人的课表时间不用，人力资源管理出现了一些问题，做到最后只有我和师兄在做事</a:t>
            </a:r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…</a:t>
            </a:r>
            <a:endParaRPr lang="en-US" altLang="zh-CN" sz="1200" dirty="0">
              <a:solidFill>
                <a:schemeClr val="bg1"/>
              </a:solidFill>
              <a:latin typeface="+mn-ea"/>
            </a:endParaRPr>
          </a:p>
          <a:p>
            <a:r>
              <a:rPr lang="en-US" altLang="zh-CN" sz="1200" dirty="0" smtClean="0">
                <a:solidFill>
                  <a:schemeClr val="bg1"/>
                </a:solidFill>
                <a:latin typeface="+mn-ea"/>
              </a:rPr>
              <a:t>     </a:t>
            </a: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从中得到的最大收获就是让我感觉生活的每一天都很充实，也磨练了自己。</a:t>
            </a:r>
            <a:endParaRPr lang="zh-CN" altLang="en-US" sz="12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360" y="0"/>
            <a:ext cx="1468380" cy="685800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2849880" y="1148391"/>
            <a:ext cx="1036515" cy="897392"/>
            <a:chOff x="2849880" y="1148391"/>
            <a:chExt cx="1036515" cy="897392"/>
          </a:xfrm>
        </p:grpSpPr>
        <p:grpSp>
          <p:nvGrpSpPr>
            <p:cNvPr id="11" name="组合 10"/>
            <p:cNvGrpSpPr/>
            <p:nvPr/>
          </p:nvGrpSpPr>
          <p:grpSpPr>
            <a:xfrm rot="3325967">
              <a:off x="2919442" y="1078829"/>
              <a:ext cx="897392" cy="1036515"/>
              <a:chOff x="2867409" y="1051492"/>
              <a:chExt cx="897392" cy="1036515"/>
            </a:xfrm>
            <a:solidFill>
              <a:srgbClr val="FFC000"/>
            </a:solidFill>
          </p:grpSpPr>
          <p:sp>
            <p:nvSpPr>
              <p:cNvPr id="5" name="椭圆 4"/>
              <p:cNvSpPr/>
              <p:nvPr/>
            </p:nvSpPr>
            <p:spPr>
              <a:xfrm>
                <a:off x="2867409" y="1051492"/>
                <a:ext cx="897392" cy="8973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等腰三角形 9"/>
              <p:cNvSpPr/>
              <p:nvPr/>
            </p:nvSpPr>
            <p:spPr>
              <a:xfrm rot="10800000">
                <a:off x="3232304" y="1488112"/>
                <a:ext cx="204318" cy="59989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文本框 11"/>
            <p:cNvSpPr txBox="1"/>
            <p:nvPr/>
          </p:nvSpPr>
          <p:spPr>
            <a:xfrm>
              <a:off x="3124200" y="1229412"/>
              <a:ext cx="68579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 smtClean="0">
                  <a:solidFill>
                    <a:schemeClr val="bg1"/>
                  </a:solidFill>
                </a:rPr>
                <a:t>微博宣传</a:t>
              </a:r>
              <a:endParaRPr lang="zh-CN" altLang="en-US" sz="16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443243"/>
            <a:ext cx="3868258" cy="290119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1984" y="3492864"/>
            <a:ext cx="3852274" cy="2889206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123" y="4560463"/>
            <a:ext cx="1800000" cy="1800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1938" y="2515323"/>
            <a:ext cx="1800000" cy="18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41123" y="443243"/>
            <a:ext cx="1800000" cy="1800000"/>
          </a:xfrm>
          <a:prstGeom prst="rect">
            <a:avLst/>
          </a:prstGeom>
        </p:spPr>
      </p:pic>
      <p:grpSp>
        <p:nvGrpSpPr>
          <p:cNvPr id="30" name="组合 29"/>
          <p:cNvGrpSpPr/>
          <p:nvPr/>
        </p:nvGrpSpPr>
        <p:grpSpPr>
          <a:xfrm rot="18689146">
            <a:off x="4611538" y="1917893"/>
            <a:ext cx="1247572" cy="1440983"/>
            <a:chOff x="2867409" y="1051492"/>
            <a:chExt cx="897392" cy="1036515"/>
          </a:xfrm>
          <a:solidFill>
            <a:srgbClr val="FFC000"/>
          </a:solidFill>
        </p:grpSpPr>
        <p:sp>
          <p:nvSpPr>
            <p:cNvPr id="32" name="椭圆 31"/>
            <p:cNvSpPr/>
            <p:nvPr/>
          </p:nvSpPr>
          <p:spPr>
            <a:xfrm>
              <a:off x="2867409" y="1051492"/>
              <a:ext cx="897392" cy="89739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等腰三角形 32"/>
            <p:cNvSpPr/>
            <p:nvPr/>
          </p:nvSpPr>
          <p:spPr>
            <a:xfrm rot="10800000">
              <a:off x="3232304" y="1488112"/>
              <a:ext cx="204318" cy="599895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4872848" y="2251843"/>
            <a:ext cx="595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 smtClean="0">
                <a:solidFill>
                  <a:schemeClr val="bg1"/>
                </a:solidFill>
                <a:latin typeface="+mn-ea"/>
              </a:rPr>
              <a:t>线下</a:t>
            </a:r>
            <a:endParaRPr lang="en-US" altLang="zh-CN" sz="1600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1600" dirty="0">
                <a:solidFill>
                  <a:schemeClr val="bg1"/>
                </a:solidFill>
                <a:latin typeface="+mn-ea"/>
              </a:rPr>
              <a:t>宣传</a:t>
            </a:r>
          </a:p>
        </p:txBody>
      </p:sp>
    </p:spTree>
    <p:extLst>
      <p:ext uri="{BB962C8B-B14F-4D97-AF65-F5344CB8AC3E}">
        <p14:creationId xmlns:p14="http://schemas.microsoft.com/office/powerpoint/2010/main" val="202319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3938"/>
            <a:ext cx="12192000" cy="7620000"/>
          </a:xfrm>
          <a:prstGeom prst="rect">
            <a:avLst/>
          </a:prstGeom>
          <a:noFill/>
        </p:spPr>
      </p:pic>
      <p:grpSp>
        <p:nvGrpSpPr>
          <p:cNvPr id="5" name="组合 4"/>
          <p:cNvGrpSpPr/>
          <p:nvPr/>
        </p:nvGrpSpPr>
        <p:grpSpPr>
          <a:xfrm>
            <a:off x="0" y="1033938"/>
            <a:ext cx="12192000" cy="880206"/>
            <a:chOff x="0" y="1033938"/>
            <a:chExt cx="12192000" cy="880206"/>
          </a:xfrm>
        </p:grpSpPr>
        <p:sp>
          <p:nvSpPr>
            <p:cNvPr id="9" name="矩形 8"/>
            <p:cNvSpPr/>
            <p:nvPr/>
          </p:nvSpPr>
          <p:spPr>
            <a:xfrm>
              <a:off x="0" y="1033938"/>
              <a:ext cx="12192000" cy="880206"/>
            </a:xfrm>
            <a:prstGeom prst="rect">
              <a:avLst/>
            </a:prstGeom>
            <a:solidFill>
              <a:schemeClr val="dk1">
                <a:alpha val="50000"/>
              </a:schemeClr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40303" y="1294943"/>
              <a:ext cx="1511394" cy="427343"/>
            </a:xfrm>
            <a:prstGeom prst="rect">
              <a:avLst/>
            </a:prstGeom>
          </p:spPr>
        </p:pic>
      </p:grpSp>
      <p:grpSp>
        <p:nvGrpSpPr>
          <p:cNvPr id="3" name="组合 2"/>
          <p:cNvGrpSpPr/>
          <p:nvPr/>
        </p:nvGrpSpPr>
        <p:grpSpPr>
          <a:xfrm>
            <a:off x="0" y="-97244"/>
            <a:ext cx="12192000" cy="1200329"/>
            <a:chOff x="0" y="2828836"/>
            <a:chExt cx="12192000" cy="1200329"/>
          </a:xfrm>
        </p:grpSpPr>
        <p:sp>
          <p:nvSpPr>
            <p:cNvPr id="6" name="矩形 5"/>
            <p:cNvSpPr/>
            <p:nvPr/>
          </p:nvSpPr>
          <p:spPr>
            <a:xfrm>
              <a:off x="0" y="2897983"/>
              <a:ext cx="12192000" cy="1062035"/>
            </a:xfrm>
            <a:prstGeom prst="rect">
              <a:avLst/>
            </a:prstGeom>
            <a:solidFill>
              <a:schemeClr val="tx2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ts val="4800"/>
                </a:lnSpc>
              </a:pPr>
              <a:endParaRPr lang="zh-CN" altLang="en-US" sz="7200" b="1" dirty="0">
                <a:solidFill>
                  <a:srgbClr val="FFFF00"/>
                </a:solidFill>
                <a:latin typeface="+mn-ea"/>
              </a:endParaRPr>
            </a:p>
          </p:txBody>
        </p:sp>
        <p:sp>
          <p:nvSpPr>
            <p:cNvPr id="2" name="文本框 1"/>
            <p:cNvSpPr txBox="1"/>
            <p:nvPr/>
          </p:nvSpPr>
          <p:spPr>
            <a:xfrm>
              <a:off x="4865535" y="2828836"/>
              <a:ext cx="2460930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7200" b="1" dirty="0" smtClean="0">
                  <a:solidFill>
                    <a:schemeClr val="bg1"/>
                  </a:solidFill>
                  <a:latin typeface="+mn-ea"/>
                </a:rPr>
                <a:t>201</a:t>
              </a:r>
              <a:r>
                <a:rPr lang="en-US" altLang="zh-CN" sz="7200" b="1" dirty="0" smtClean="0">
                  <a:solidFill>
                    <a:srgbClr val="FFFF00"/>
                  </a:solidFill>
                  <a:latin typeface="+mn-ea"/>
                </a:rPr>
                <a:t>5</a:t>
              </a:r>
              <a:endParaRPr lang="zh-CN" altLang="en-US" sz="8800" b="1" dirty="0">
                <a:solidFill>
                  <a:srgbClr val="FFFF00"/>
                </a:solidFill>
                <a:latin typeface="+mn-ea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0" y="1914144"/>
            <a:ext cx="12192000" cy="6224016"/>
          </a:xfrm>
          <a:prstGeom prst="rect">
            <a:avLst/>
          </a:prstGeom>
          <a:solidFill>
            <a:schemeClr val="dk1">
              <a:alpha val="70000"/>
            </a:schemeClr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622373" y="2766456"/>
            <a:ext cx="1857756" cy="4373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关于</a:t>
            </a:r>
            <a:r>
              <a:rPr lang="en-US" altLang="zh-CN" dirty="0" smtClean="0"/>
              <a:t>Uber</a:t>
            </a:r>
            <a:endParaRPr lang="zh-CN" altLang="en-US" dirty="0"/>
          </a:p>
        </p:txBody>
      </p:sp>
      <p:sp>
        <p:nvSpPr>
          <p:cNvPr id="13" name="文本框 12"/>
          <p:cNvSpPr txBox="1"/>
          <p:nvPr/>
        </p:nvSpPr>
        <p:spPr>
          <a:xfrm>
            <a:off x="522165" y="3395686"/>
            <a:ext cx="5320687" cy="258532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    Uber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（优步）是全球领先的即时用车软件，现已进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入超</a:t>
            </a:r>
            <a:endParaRPr lang="en-US" altLang="zh-CN" sz="1200" spc="3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过</a:t>
            </a:r>
            <a:r>
              <a:rPr lang="en-US" altLang="zh-CN" sz="1200" spc="300" dirty="0" smtClean="0">
                <a:solidFill>
                  <a:schemeClr val="bg1"/>
                </a:solidFill>
                <a:latin typeface="+mn-ea"/>
              </a:rPr>
              <a:t>70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个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国家</a:t>
            </a:r>
            <a:r>
              <a:rPr lang="en-US" altLang="zh-CN" sz="1200" spc="300" dirty="0" smtClean="0">
                <a:solidFill>
                  <a:schemeClr val="bg1"/>
                </a:solidFill>
                <a:latin typeface="+mn-ea"/>
              </a:rPr>
              <a:t>300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多个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城市。</a:t>
            </a: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Uber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广州提供高级轿车</a:t>
            </a:r>
            <a:r>
              <a:rPr lang="en-US" altLang="zh-CN" sz="1200" spc="300" dirty="0" err="1" smtClean="0">
                <a:solidFill>
                  <a:schemeClr val="bg1"/>
                </a:solidFill>
                <a:latin typeface="+mn-ea"/>
              </a:rPr>
              <a:t>UberB</a:t>
            </a:r>
            <a:endParaRPr lang="en-US" altLang="zh-CN" sz="1200" spc="3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300" dirty="0" smtClean="0">
                <a:solidFill>
                  <a:schemeClr val="bg1"/>
                </a:solidFill>
                <a:latin typeface="+mn-ea"/>
              </a:rPr>
              <a:t>LACK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、经济轿车</a:t>
            </a:r>
            <a:r>
              <a:rPr lang="en-US" altLang="zh-CN" sz="1200" spc="300" dirty="0" err="1">
                <a:solidFill>
                  <a:schemeClr val="bg1"/>
                </a:solidFill>
                <a:latin typeface="+mn-ea"/>
              </a:rPr>
              <a:t>UberX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、商务车</a:t>
            </a:r>
            <a:r>
              <a:rPr lang="en-US" altLang="zh-CN" sz="1200" spc="300" dirty="0" err="1">
                <a:solidFill>
                  <a:schemeClr val="bg1"/>
                </a:solidFill>
                <a:latin typeface="+mn-ea"/>
              </a:rPr>
              <a:t>UberXL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以及非营利的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试</a:t>
            </a:r>
            <a:endParaRPr lang="en-US" altLang="zh-CN" sz="1200" spc="3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点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拼车服务人民优步。</a:t>
            </a:r>
            <a:endParaRPr lang="en-US" altLang="zh-CN" sz="1200" spc="3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 </a:t>
            </a:r>
            <a:r>
              <a:rPr lang="en-US" altLang="zh-CN" sz="1200" spc="300" dirty="0" smtClean="0">
                <a:solidFill>
                  <a:schemeClr val="bg1"/>
                </a:solidFill>
                <a:latin typeface="+mn-ea"/>
              </a:rPr>
              <a:t>  Uber 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不断推进世界的移动方式。我们的应用程序让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乘客</a:t>
            </a:r>
            <a:endParaRPr lang="en-US" altLang="zh-CN" sz="1200" spc="3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与司机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紧密联接，使城市变得更方便以达</a:t>
            </a:r>
            <a:r>
              <a:rPr lang="zh-CN" altLang="en-US" sz="1200" spc="-150" dirty="0">
                <a:solidFill>
                  <a:schemeClr val="bg1"/>
                </a:solidFill>
                <a:latin typeface="+mn-ea"/>
              </a:rPr>
              <a:t>，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并为司机提供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更多</a:t>
            </a:r>
            <a:endParaRPr lang="en-US" altLang="zh-CN" sz="1200" spc="3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业务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、为乘客提供更多的搭乘方式选择。自我们在</a:t>
            </a:r>
            <a:r>
              <a:rPr lang="en-US" altLang="zh-CN" sz="1200" spc="300" dirty="0" smtClean="0">
                <a:solidFill>
                  <a:schemeClr val="bg1"/>
                </a:solidFill>
                <a:latin typeface="+mn-ea"/>
              </a:rPr>
              <a:t>2009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年创</a:t>
            </a:r>
            <a:endParaRPr lang="en-US" altLang="zh-CN" sz="1200" spc="3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立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至今，</a:t>
            </a: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Uber 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已覆盖超过</a:t>
            </a: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70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个城市，并继续在全球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迅速扩</a:t>
            </a:r>
            <a:endParaRPr lang="en-US" altLang="zh-CN" sz="1200" spc="3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展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业务，以缩短人们和城市的距离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。</a:t>
            </a:r>
            <a:endParaRPr lang="zh-CN" altLang="en-US" sz="1200" spc="3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6126330" y="2766456"/>
            <a:ext cx="1857756" cy="437372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我的职务</a:t>
            </a:r>
            <a:endParaRPr lang="zh-CN" altLang="en-US" dirty="0"/>
          </a:p>
        </p:txBody>
      </p:sp>
      <p:sp>
        <p:nvSpPr>
          <p:cNvPr id="15" name="文本框 14"/>
          <p:cNvSpPr txBox="1"/>
          <p:nvPr/>
        </p:nvSpPr>
        <p:spPr>
          <a:xfrm>
            <a:off x="6126330" y="3395686"/>
            <a:ext cx="567046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      在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公司的</a:t>
            </a: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SM team(Social Media)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担任</a:t>
            </a:r>
            <a:r>
              <a:rPr lang="zh-CN" altLang="en-US" sz="1200" spc="300" dirty="0">
                <a:solidFill>
                  <a:srgbClr val="00B0F0"/>
                </a:solidFill>
                <a:latin typeface="+mn-ea"/>
              </a:rPr>
              <a:t>设计汪</a:t>
            </a: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zh-CN" altLang="en-US" sz="1200" spc="300" dirty="0" smtClean="0">
                <a:solidFill>
                  <a:srgbClr val="00B0F0"/>
                </a:solidFill>
                <a:latin typeface="+mn-ea"/>
              </a:rPr>
              <a:t>影视</a:t>
            </a:r>
            <a:endParaRPr lang="en-US" altLang="zh-CN" sz="1200" spc="300" dirty="0" smtClean="0">
              <a:solidFill>
                <a:srgbClr val="00B0F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 smtClean="0">
                <a:solidFill>
                  <a:srgbClr val="00B0F0"/>
                </a:solidFill>
                <a:latin typeface="+mn-ea"/>
              </a:rPr>
              <a:t>制作</a:t>
            </a: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&amp;</a:t>
            </a:r>
            <a:r>
              <a:rPr lang="zh-CN" altLang="en-US" sz="1200" spc="300" dirty="0">
                <a:solidFill>
                  <a:srgbClr val="00B0F0"/>
                </a:solidFill>
                <a:latin typeface="+mn-ea"/>
              </a:rPr>
              <a:t>摄影师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，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在职期间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为公司完成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了</a:t>
            </a:r>
            <a:r>
              <a:rPr lang="en-US" altLang="zh-CN" sz="1200" spc="300" dirty="0" smtClean="0">
                <a:solidFill>
                  <a:schemeClr val="bg1"/>
                </a:solidFill>
                <a:latin typeface="+mn-ea"/>
              </a:rPr>
              <a:t>N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个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视频的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制作，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和</a:t>
            </a: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N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份</a:t>
            </a:r>
            <a:endParaRPr lang="en-US" altLang="zh-CN" sz="1200" spc="3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设计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，参与了“</a:t>
            </a:r>
            <a:r>
              <a:rPr lang="en-US" altLang="zh-CN" sz="1200" spc="300" dirty="0">
                <a:solidFill>
                  <a:srgbClr val="00B0F0"/>
                </a:solidFill>
                <a:latin typeface="+mn-ea"/>
              </a:rPr>
              <a:t>UBER|</a:t>
            </a:r>
            <a:r>
              <a:rPr lang="zh-CN" altLang="en-US" sz="1200" spc="300" dirty="0">
                <a:solidFill>
                  <a:srgbClr val="00B0F0"/>
                </a:solidFill>
                <a:latin typeface="+mn-ea"/>
              </a:rPr>
              <a:t>本色酒吧</a:t>
            </a:r>
            <a:r>
              <a:rPr lang="zh-CN" altLang="en-US" sz="1200" spc="300" dirty="0" smtClean="0">
                <a:solidFill>
                  <a:srgbClr val="00B0F0"/>
                </a:solidFill>
                <a:latin typeface="+mn-ea"/>
              </a:rPr>
              <a:t>主题</a:t>
            </a:r>
            <a:r>
              <a:rPr lang="zh-CN" altLang="en-US" sz="1200" spc="300" dirty="0">
                <a:solidFill>
                  <a:srgbClr val="00B0F0"/>
                </a:solidFill>
                <a:latin typeface="+mn-ea"/>
              </a:rPr>
              <a:t>夜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”、“</a:t>
            </a:r>
            <a:r>
              <a:rPr lang="en-US" altLang="zh-CN" sz="1200" spc="300" dirty="0">
                <a:solidFill>
                  <a:srgbClr val="00B0F0"/>
                </a:solidFill>
                <a:latin typeface="+mn-ea"/>
              </a:rPr>
              <a:t>UBER </a:t>
            </a:r>
            <a:r>
              <a:rPr lang="zh-CN" altLang="en-US" sz="1200" spc="300" dirty="0">
                <a:solidFill>
                  <a:srgbClr val="00B0F0"/>
                </a:solidFill>
                <a:latin typeface="+mn-ea"/>
              </a:rPr>
              <a:t>移动</a:t>
            </a:r>
            <a:r>
              <a:rPr lang="zh-CN" altLang="en-US" sz="1200" spc="300" dirty="0" smtClean="0">
                <a:solidFill>
                  <a:srgbClr val="00B0F0"/>
                </a:solidFill>
                <a:latin typeface="+mn-ea"/>
              </a:rPr>
              <a:t>图书</a:t>
            </a:r>
            <a:endParaRPr lang="en-US" altLang="zh-CN" sz="1200" spc="300" dirty="0" smtClean="0">
              <a:solidFill>
                <a:srgbClr val="00B0F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 smtClean="0">
                <a:solidFill>
                  <a:srgbClr val="00B0F0"/>
                </a:solidFill>
                <a:latin typeface="+mn-ea"/>
              </a:rPr>
              <a:t>馆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”、“</a:t>
            </a:r>
            <a:r>
              <a:rPr lang="en-US" altLang="zh-CN" sz="1200" spc="300" dirty="0">
                <a:solidFill>
                  <a:srgbClr val="00B0F0"/>
                </a:solidFill>
                <a:latin typeface="+mn-ea"/>
              </a:rPr>
              <a:t>UBER</a:t>
            </a:r>
            <a:r>
              <a:rPr lang="zh-CN" altLang="en-US" sz="1200" spc="300" dirty="0">
                <a:solidFill>
                  <a:srgbClr val="00B0F0"/>
                </a:solidFill>
                <a:latin typeface="+mn-ea"/>
              </a:rPr>
              <a:t>复仇者联盟英雄专车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”、“</a:t>
            </a:r>
            <a:r>
              <a:rPr lang="en-US" altLang="zh-CN" sz="1200" spc="300" dirty="0" smtClean="0">
                <a:solidFill>
                  <a:srgbClr val="00B0F0"/>
                </a:solidFill>
                <a:latin typeface="+mn-ea"/>
              </a:rPr>
              <a:t>UBER520</a:t>
            </a: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”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，“</a:t>
            </a:r>
            <a:r>
              <a:rPr lang="en-US" altLang="zh-CN" sz="1200" spc="300" dirty="0" smtClean="0">
                <a:solidFill>
                  <a:srgbClr val="00B0F0"/>
                </a:solidFill>
                <a:latin typeface="+mn-ea"/>
              </a:rPr>
              <a:t>U</a:t>
            </a:r>
          </a:p>
          <a:p>
            <a:pPr>
              <a:lnSpc>
                <a:spcPct val="150000"/>
              </a:lnSpc>
            </a:pPr>
            <a:r>
              <a:rPr lang="en-US" altLang="zh-CN" sz="1200" spc="300" dirty="0" smtClean="0">
                <a:solidFill>
                  <a:srgbClr val="00B0F0"/>
                </a:solidFill>
                <a:latin typeface="+mn-ea"/>
              </a:rPr>
              <a:t>BER</a:t>
            </a:r>
            <a:r>
              <a:rPr lang="zh-CN" altLang="en-US" sz="1200" spc="300" dirty="0">
                <a:solidFill>
                  <a:srgbClr val="00B0F0"/>
                </a:solidFill>
                <a:latin typeface="+mn-ea"/>
              </a:rPr>
              <a:t>移动真人图书馆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”，“</a:t>
            </a:r>
            <a:r>
              <a:rPr lang="en-US" altLang="zh-CN" sz="1200" spc="300" dirty="0">
                <a:solidFill>
                  <a:srgbClr val="00B0F0"/>
                </a:solidFill>
                <a:latin typeface="+mn-ea"/>
              </a:rPr>
              <a:t>UBER PUPPIES</a:t>
            </a: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”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，“</a:t>
            </a:r>
            <a:r>
              <a:rPr lang="en-US" altLang="zh-CN" sz="1200" spc="300" dirty="0">
                <a:solidFill>
                  <a:srgbClr val="00B0F0"/>
                </a:solidFill>
                <a:latin typeface="+mn-ea"/>
              </a:rPr>
              <a:t>UBER </a:t>
            </a:r>
            <a:r>
              <a:rPr lang="en-US" altLang="zh-CN" sz="1200" spc="300" dirty="0" smtClean="0">
                <a:solidFill>
                  <a:srgbClr val="00B0F0"/>
                </a:solidFill>
                <a:latin typeface="+mn-ea"/>
              </a:rPr>
              <a:t>OF</a:t>
            </a:r>
          </a:p>
          <a:p>
            <a:pPr>
              <a:lnSpc>
                <a:spcPct val="150000"/>
              </a:lnSpc>
            </a:pPr>
            <a:r>
              <a:rPr lang="en-US" altLang="zh-CN" sz="1200" spc="300" dirty="0" smtClean="0">
                <a:solidFill>
                  <a:srgbClr val="00B0F0"/>
                </a:solidFill>
                <a:latin typeface="+mn-ea"/>
              </a:rPr>
              <a:t>FER</a:t>
            </a: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”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，“</a:t>
            </a:r>
            <a:r>
              <a:rPr lang="en-US" altLang="zh-CN" sz="1200" spc="300" dirty="0">
                <a:solidFill>
                  <a:srgbClr val="00B0F0"/>
                </a:solidFill>
                <a:latin typeface="+mn-ea"/>
              </a:rPr>
              <a:t>UBER</a:t>
            </a:r>
            <a:r>
              <a:rPr lang="zh-CN" altLang="en-US" sz="1200" spc="300" dirty="0">
                <a:solidFill>
                  <a:srgbClr val="00B0F0"/>
                </a:solidFill>
                <a:latin typeface="+mn-ea"/>
              </a:rPr>
              <a:t>万达狂欢节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”等活动的宣传策划、拍摄与</a:t>
            </a: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视频</a:t>
            </a:r>
            <a:endParaRPr lang="en-US" altLang="zh-CN" sz="1200" spc="300" dirty="0" smtClean="0">
              <a:solidFill>
                <a:schemeClr val="bg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zh-CN" altLang="en-US" sz="1200" spc="300" dirty="0" smtClean="0">
                <a:solidFill>
                  <a:schemeClr val="bg1"/>
                </a:solidFill>
                <a:latin typeface="+mn-ea"/>
              </a:rPr>
              <a:t>制作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（作品在后几页</a:t>
            </a:r>
            <a:r>
              <a:rPr lang="en-US" altLang="zh-CN" sz="1200" spc="300" dirty="0">
                <a:solidFill>
                  <a:schemeClr val="bg1"/>
                </a:solidFill>
                <a:latin typeface="+mn-ea"/>
              </a:rPr>
              <a:t>PPT</a:t>
            </a:r>
            <a:r>
              <a:rPr lang="zh-CN" altLang="en-US" sz="1200" spc="300" dirty="0">
                <a:solidFill>
                  <a:schemeClr val="bg1"/>
                </a:solidFill>
                <a:latin typeface="+mn-ea"/>
              </a:rPr>
              <a:t>中）。</a:t>
            </a:r>
          </a:p>
        </p:txBody>
      </p:sp>
      <p:cxnSp>
        <p:nvCxnSpPr>
          <p:cNvPr id="18" name="直接连接符 17"/>
          <p:cNvCxnSpPr/>
          <p:nvPr/>
        </p:nvCxnSpPr>
        <p:spPr>
          <a:xfrm>
            <a:off x="5943600" y="2766456"/>
            <a:ext cx="0" cy="360894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88623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2" grpId="0" animBg="1"/>
      <p:bldP spid="13" grpId="0"/>
      <p:bldP spid="14" grpId="0" animBg="1"/>
      <p:bldP spid="1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 rot="16200000">
            <a:off x="4381500" y="3956050"/>
            <a:ext cx="3429000" cy="23749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dirty="0" smtClean="0"/>
          </a:p>
        </p:txBody>
      </p:sp>
      <p:sp>
        <p:nvSpPr>
          <p:cNvPr id="5" name="文本框 4"/>
          <p:cNvSpPr txBox="1"/>
          <p:nvPr/>
        </p:nvSpPr>
        <p:spPr>
          <a:xfrm>
            <a:off x="4841756" y="803434"/>
            <a:ext cx="2441694" cy="23493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800"/>
              </a:lnSpc>
            </a:pPr>
            <a:r>
              <a:rPr lang="zh-CN" altLang="en-US" sz="8800" b="1" dirty="0" smtClean="0">
                <a:solidFill>
                  <a:srgbClr val="FFFF00"/>
                </a:solidFill>
                <a:latin typeface="+mn-ea"/>
              </a:rPr>
              <a:t>个人</a:t>
            </a:r>
            <a:endParaRPr lang="en-US" altLang="zh-CN" sz="8800" b="1" dirty="0" smtClean="0">
              <a:solidFill>
                <a:srgbClr val="FFFF00"/>
              </a:solidFill>
              <a:latin typeface="+mn-ea"/>
            </a:endParaRPr>
          </a:p>
          <a:p>
            <a:pPr>
              <a:lnSpc>
                <a:spcPts val="8800"/>
              </a:lnSpc>
            </a:pPr>
            <a:r>
              <a:rPr lang="zh-CN" altLang="en-US" sz="8800" b="1" dirty="0" smtClean="0">
                <a:solidFill>
                  <a:srgbClr val="FFFF00"/>
                </a:solidFill>
                <a:latin typeface="+mn-ea"/>
              </a:rPr>
              <a:t>作品</a:t>
            </a:r>
            <a:endParaRPr lang="zh-CN" altLang="en-US" sz="88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08550" y="3028890"/>
            <a:ext cx="236648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Personal Designs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8687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图片 3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306" t="17306" r="17306" b="17306"/>
          <a:stretch>
            <a:fillRect/>
          </a:stretch>
        </p:blipFill>
        <p:spPr>
          <a:xfrm>
            <a:off x="5537492" y="2818764"/>
            <a:ext cx="1097691" cy="1097691"/>
          </a:xfrm>
          <a:custGeom>
            <a:avLst/>
            <a:gdLst>
              <a:gd name="connsiteX0" fmla="*/ 613697 w 1227394"/>
              <a:gd name="connsiteY0" fmla="*/ 0 h 1227394"/>
              <a:gd name="connsiteX1" fmla="*/ 1227394 w 1227394"/>
              <a:gd name="connsiteY1" fmla="*/ 613697 h 1227394"/>
              <a:gd name="connsiteX2" fmla="*/ 613697 w 1227394"/>
              <a:gd name="connsiteY2" fmla="*/ 1227394 h 1227394"/>
              <a:gd name="connsiteX3" fmla="*/ 0 w 1227394"/>
              <a:gd name="connsiteY3" fmla="*/ 613697 h 1227394"/>
              <a:gd name="connsiteX4" fmla="*/ 613697 w 1227394"/>
              <a:gd name="connsiteY4" fmla="*/ 0 h 122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94" h="1227394">
                <a:moveTo>
                  <a:pt x="613697" y="0"/>
                </a:moveTo>
                <a:cubicBezTo>
                  <a:pt x="952632" y="0"/>
                  <a:pt x="1227394" y="274762"/>
                  <a:pt x="1227394" y="613697"/>
                </a:cubicBezTo>
                <a:cubicBezTo>
                  <a:pt x="1227394" y="952632"/>
                  <a:pt x="952632" y="1227394"/>
                  <a:pt x="613697" y="1227394"/>
                </a:cubicBezTo>
                <a:cubicBezTo>
                  <a:pt x="274762" y="1227394"/>
                  <a:pt x="0" y="952632"/>
                  <a:pt x="0" y="613697"/>
                </a:cubicBezTo>
                <a:cubicBezTo>
                  <a:pt x="0" y="274762"/>
                  <a:pt x="274762" y="0"/>
                  <a:pt x="613697" y="0"/>
                </a:cubicBezTo>
                <a:close/>
              </a:path>
            </a:pathLst>
          </a:custGeom>
        </p:spPr>
      </p:pic>
      <p:pic>
        <p:nvPicPr>
          <p:cNvPr id="36" name="图片 3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86" t="933" r="700" b="932"/>
          <a:stretch>
            <a:fillRect/>
          </a:stretch>
        </p:blipFill>
        <p:spPr>
          <a:xfrm>
            <a:off x="5705159" y="2652456"/>
            <a:ext cx="1133813" cy="1133813"/>
          </a:xfrm>
          <a:custGeom>
            <a:avLst/>
            <a:gdLst>
              <a:gd name="connsiteX0" fmla="*/ 613697 w 1227394"/>
              <a:gd name="connsiteY0" fmla="*/ 0 h 1227394"/>
              <a:gd name="connsiteX1" fmla="*/ 1227394 w 1227394"/>
              <a:gd name="connsiteY1" fmla="*/ 613697 h 1227394"/>
              <a:gd name="connsiteX2" fmla="*/ 613697 w 1227394"/>
              <a:gd name="connsiteY2" fmla="*/ 1227394 h 1227394"/>
              <a:gd name="connsiteX3" fmla="*/ 0 w 1227394"/>
              <a:gd name="connsiteY3" fmla="*/ 613697 h 1227394"/>
              <a:gd name="connsiteX4" fmla="*/ 613697 w 1227394"/>
              <a:gd name="connsiteY4" fmla="*/ 0 h 12273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7394" h="1227394">
                <a:moveTo>
                  <a:pt x="613697" y="0"/>
                </a:moveTo>
                <a:cubicBezTo>
                  <a:pt x="952632" y="0"/>
                  <a:pt x="1227394" y="274762"/>
                  <a:pt x="1227394" y="613697"/>
                </a:cubicBezTo>
                <a:cubicBezTo>
                  <a:pt x="1227394" y="952632"/>
                  <a:pt x="952632" y="1227394"/>
                  <a:pt x="613697" y="1227394"/>
                </a:cubicBezTo>
                <a:cubicBezTo>
                  <a:pt x="274762" y="1227394"/>
                  <a:pt x="0" y="952632"/>
                  <a:pt x="0" y="613697"/>
                </a:cubicBezTo>
                <a:cubicBezTo>
                  <a:pt x="0" y="274762"/>
                  <a:pt x="274762" y="0"/>
                  <a:pt x="613697" y="0"/>
                </a:cubicBezTo>
                <a:close/>
              </a:path>
            </a:pathLst>
          </a:custGeom>
          <a:ln>
            <a:noFill/>
          </a:ln>
        </p:spPr>
      </p:pic>
      <p:pic>
        <p:nvPicPr>
          <p:cNvPr id="46" name="图片 4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924" r="2924" b="2924"/>
          <a:stretch>
            <a:fillRect/>
          </a:stretch>
        </p:blipFill>
        <p:spPr>
          <a:xfrm>
            <a:off x="5452027" y="2547126"/>
            <a:ext cx="1197472" cy="1197472"/>
          </a:xfrm>
          <a:custGeom>
            <a:avLst/>
            <a:gdLst>
              <a:gd name="connsiteX0" fmla="*/ 598736 w 1197472"/>
              <a:gd name="connsiteY0" fmla="*/ 0 h 1197472"/>
              <a:gd name="connsiteX1" fmla="*/ 1197472 w 1197472"/>
              <a:gd name="connsiteY1" fmla="*/ 598736 h 1197472"/>
              <a:gd name="connsiteX2" fmla="*/ 598736 w 1197472"/>
              <a:gd name="connsiteY2" fmla="*/ 1197472 h 1197472"/>
              <a:gd name="connsiteX3" fmla="*/ 0 w 1197472"/>
              <a:gd name="connsiteY3" fmla="*/ 598736 h 1197472"/>
              <a:gd name="connsiteX4" fmla="*/ 598736 w 1197472"/>
              <a:gd name="connsiteY4" fmla="*/ 0 h 119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472" h="1197472">
                <a:moveTo>
                  <a:pt x="598736" y="0"/>
                </a:moveTo>
                <a:cubicBezTo>
                  <a:pt x="929409" y="0"/>
                  <a:pt x="1197472" y="268063"/>
                  <a:pt x="1197472" y="598736"/>
                </a:cubicBezTo>
                <a:cubicBezTo>
                  <a:pt x="1197472" y="929409"/>
                  <a:pt x="929409" y="1197472"/>
                  <a:pt x="598736" y="1197472"/>
                </a:cubicBezTo>
                <a:cubicBezTo>
                  <a:pt x="268063" y="1197472"/>
                  <a:pt x="0" y="929409"/>
                  <a:pt x="0" y="598736"/>
                </a:cubicBezTo>
                <a:cubicBezTo>
                  <a:pt x="0" y="268063"/>
                  <a:pt x="268063" y="0"/>
                  <a:pt x="598736" y="0"/>
                </a:cubicBezTo>
                <a:close/>
              </a:path>
            </a:pathLst>
          </a:custGeom>
        </p:spPr>
      </p:pic>
      <p:pic>
        <p:nvPicPr>
          <p:cNvPr id="44" name="图片 4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924" r="2924" b="2924"/>
          <a:stretch>
            <a:fillRect/>
          </a:stretch>
        </p:blipFill>
        <p:spPr>
          <a:xfrm>
            <a:off x="5595151" y="2859454"/>
            <a:ext cx="1197472" cy="1197472"/>
          </a:xfrm>
          <a:custGeom>
            <a:avLst/>
            <a:gdLst>
              <a:gd name="connsiteX0" fmla="*/ 598736 w 1197472"/>
              <a:gd name="connsiteY0" fmla="*/ 0 h 1197472"/>
              <a:gd name="connsiteX1" fmla="*/ 1197472 w 1197472"/>
              <a:gd name="connsiteY1" fmla="*/ 598736 h 1197472"/>
              <a:gd name="connsiteX2" fmla="*/ 598736 w 1197472"/>
              <a:gd name="connsiteY2" fmla="*/ 1197472 h 1197472"/>
              <a:gd name="connsiteX3" fmla="*/ 0 w 1197472"/>
              <a:gd name="connsiteY3" fmla="*/ 598736 h 1197472"/>
              <a:gd name="connsiteX4" fmla="*/ 598736 w 1197472"/>
              <a:gd name="connsiteY4" fmla="*/ 0 h 119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472" h="1197472">
                <a:moveTo>
                  <a:pt x="598736" y="0"/>
                </a:moveTo>
                <a:cubicBezTo>
                  <a:pt x="929409" y="0"/>
                  <a:pt x="1197472" y="268063"/>
                  <a:pt x="1197472" y="598736"/>
                </a:cubicBezTo>
                <a:cubicBezTo>
                  <a:pt x="1197472" y="929409"/>
                  <a:pt x="929409" y="1197472"/>
                  <a:pt x="598736" y="1197472"/>
                </a:cubicBezTo>
                <a:cubicBezTo>
                  <a:pt x="268063" y="1197472"/>
                  <a:pt x="0" y="929409"/>
                  <a:pt x="0" y="598736"/>
                </a:cubicBezTo>
                <a:cubicBezTo>
                  <a:pt x="0" y="268063"/>
                  <a:pt x="268063" y="0"/>
                  <a:pt x="598736" y="0"/>
                </a:cubicBezTo>
                <a:close/>
              </a:path>
            </a:pathLst>
          </a:custGeom>
        </p:spPr>
      </p:pic>
      <p:pic>
        <p:nvPicPr>
          <p:cNvPr id="45" name="图片 4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4" t="2924" r="2924" b="2924"/>
          <a:stretch>
            <a:fillRect/>
          </a:stretch>
        </p:blipFill>
        <p:spPr>
          <a:xfrm>
            <a:off x="5352057" y="2830990"/>
            <a:ext cx="1197472" cy="1197472"/>
          </a:xfrm>
          <a:custGeom>
            <a:avLst/>
            <a:gdLst>
              <a:gd name="connsiteX0" fmla="*/ 598736 w 1197472"/>
              <a:gd name="connsiteY0" fmla="*/ 0 h 1197472"/>
              <a:gd name="connsiteX1" fmla="*/ 1197472 w 1197472"/>
              <a:gd name="connsiteY1" fmla="*/ 598736 h 1197472"/>
              <a:gd name="connsiteX2" fmla="*/ 598736 w 1197472"/>
              <a:gd name="connsiteY2" fmla="*/ 1197472 h 1197472"/>
              <a:gd name="connsiteX3" fmla="*/ 0 w 1197472"/>
              <a:gd name="connsiteY3" fmla="*/ 598736 h 1197472"/>
              <a:gd name="connsiteX4" fmla="*/ 598736 w 1197472"/>
              <a:gd name="connsiteY4" fmla="*/ 0 h 11974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97472" h="1197472">
                <a:moveTo>
                  <a:pt x="598736" y="0"/>
                </a:moveTo>
                <a:cubicBezTo>
                  <a:pt x="929409" y="0"/>
                  <a:pt x="1197472" y="268063"/>
                  <a:pt x="1197472" y="598736"/>
                </a:cubicBezTo>
                <a:cubicBezTo>
                  <a:pt x="1197472" y="929409"/>
                  <a:pt x="929409" y="1197472"/>
                  <a:pt x="598736" y="1197472"/>
                </a:cubicBezTo>
                <a:cubicBezTo>
                  <a:pt x="268063" y="1197472"/>
                  <a:pt x="0" y="929409"/>
                  <a:pt x="0" y="598736"/>
                </a:cubicBezTo>
                <a:cubicBezTo>
                  <a:pt x="0" y="268063"/>
                  <a:pt x="268063" y="0"/>
                  <a:pt x="598736" y="0"/>
                </a:cubicBezTo>
                <a:close/>
              </a:path>
            </a:pathLst>
          </a:cu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3198" y="2689307"/>
            <a:ext cx="1219200" cy="12192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4325" y="2782888"/>
            <a:ext cx="1219200" cy="12192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185" y="2782888"/>
            <a:ext cx="1219200" cy="12192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7757" y="2670882"/>
            <a:ext cx="1219200" cy="12192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0283" y="2809262"/>
            <a:ext cx="1219200" cy="1219200"/>
          </a:xfrm>
          <a:prstGeom prst="rect">
            <a:avLst/>
          </a:prstGeom>
        </p:spPr>
      </p:pic>
      <p:grpSp>
        <p:nvGrpSpPr>
          <p:cNvPr id="49" name="组合 48"/>
          <p:cNvGrpSpPr/>
          <p:nvPr/>
        </p:nvGrpSpPr>
        <p:grpSpPr>
          <a:xfrm>
            <a:off x="2056642" y="813766"/>
            <a:ext cx="2213296" cy="2245220"/>
            <a:chOff x="1129406" y="443468"/>
            <a:chExt cx="2758864" cy="2798657"/>
          </a:xfrm>
        </p:grpSpPr>
        <p:sp>
          <p:nvSpPr>
            <p:cNvPr id="14" name="椭圆 13"/>
            <p:cNvSpPr/>
            <p:nvPr/>
          </p:nvSpPr>
          <p:spPr>
            <a:xfrm>
              <a:off x="1129407" y="443468"/>
              <a:ext cx="2758863" cy="279865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传单</a:t>
              </a:r>
              <a:endParaRPr lang="zh-CN" altLang="en-US" sz="3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129406" y="463365"/>
              <a:ext cx="2758864" cy="275886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6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</a:t>
              </a:r>
              <a:r>
                <a:rPr lang="zh-CN" altLang="en-US" sz="44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单</a:t>
              </a:r>
              <a:endParaRPr lang="zh-CN" altLang="en-US" sz="4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7898239" y="647243"/>
            <a:ext cx="2023640" cy="2023640"/>
            <a:chOff x="1129406" y="463365"/>
            <a:chExt cx="2758864" cy="2758864"/>
          </a:xfrm>
        </p:grpSpPr>
        <p:sp>
          <p:nvSpPr>
            <p:cNvPr id="52" name="椭圆 51"/>
            <p:cNvSpPr/>
            <p:nvPr/>
          </p:nvSpPr>
          <p:spPr>
            <a:xfrm>
              <a:off x="1129406" y="463365"/>
              <a:ext cx="2758864" cy="275886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传单</a:t>
              </a:r>
              <a:endParaRPr lang="zh-CN" altLang="en-US" sz="3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1129406" y="463365"/>
              <a:ext cx="2758864" cy="275886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54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海</a:t>
              </a:r>
              <a:r>
                <a:rPr lang="zh-CN" altLang="en-US" sz="36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</a:t>
              </a:r>
              <a:endParaRPr lang="zh-CN" altLang="en-US" sz="24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956880" y="3058985"/>
            <a:ext cx="1447464" cy="1447462"/>
            <a:chOff x="1129406" y="463365"/>
            <a:chExt cx="2758866" cy="2758862"/>
          </a:xfrm>
        </p:grpSpPr>
        <p:sp>
          <p:nvSpPr>
            <p:cNvPr id="62" name="椭圆 61"/>
            <p:cNvSpPr/>
            <p:nvPr/>
          </p:nvSpPr>
          <p:spPr>
            <a:xfrm>
              <a:off x="1129406" y="463365"/>
              <a:ext cx="2758866" cy="27588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传单</a:t>
              </a:r>
              <a:endParaRPr lang="zh-CN" altLang="en-US" sz="3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椭圆 62"/>
            <p:cNvSpPr/>
            <p:nvPr/>
          </p:nvSpPr>
          <p:spPr>
            <a:xfrm>
              <a:off x="1129406" y="463365"/>
              <a:ext cx="2758864" cy="275886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4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视</a:t>
              </a:r>
              <a:r>
                <a:rPr lang="zh-CN" altLang="en-US" sz="24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频</a:t>
              </a:r>
              <a:endParaRPr lang="zh-CN" altLang="en-US" sz="105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2439558" y="3534460"/>
            <a:ext cx="1447464" cy="1447462"/>
            <a:chOff x="1129406" y="463365"/>
            <a:chExt cx="2758866" cy="2758862"/>
          </a:xfrm>
        </p:grpSpPr>
        <p:sp>
          <p:nvSpPr>
            <p:cNvPr id="65" name="椭圆 64"/>
            <p:cNvSpPr/>
            <p:nvPr/>
          </p:nvSpPr>
          <p:spPr>
            <a:xfrm>
              <a:off x="1129406" y="463365"/>
              <a:ext cx="2758866" cy="27588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传单</a:t>
              </a:r>
              <a:endParaRPr lang="zh-CN" altLang="en-US" sz="3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椭圆 65"/>
            <p:cNvSpPr/>
            <p:nvPr/>
          </p:nvSpPr>
          <p:spPr>
            <a:xfrm>
              <a:off x="1129406" y="463365"/>
              <a:ext cx="2758864" cy="275886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名</a:t>
              </a:r>
              <a:r>
                <a:rPr lang="zh-CN" altLang="en-US" sz="20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片</a:t>
              </a:r>
              <a:endParaRPr lang="zh-CN" altLang="en-US" sz="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4302471" y="5344575"/>
            <a:ext cx="959110" cy="959110"/>
            <a:chOff x="1129406" y="463365"/>
            <a:chExt cx="2758865" cy="2758866"/>
          </a:xfrm>
        </p:grpSpPr>
        <p:sp>
          <p:nvSpPr>
            <p:cNvPr id="68" name="椭圆 67"/>
            <p:cNvSpPr/>
            <p:nvPr/>
          </p:nvSpPr>
          <p:spPr>
            <a:xfrm>
              <a:off x="1129406" y="463365"/>
              <a:ext cx="2758865" cy="275886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传单</a:t>
              </a:r>
              <a:endParaRPr lang="zh-CN" altLang="en-US" sz="3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椭圆 68"/>
            <p:cNvSpPr/>
            <p:nvPr/>
          </p:nvSpPr>
          <p:spPr>
            <a:xfrm>
              <a:off x="1129406" y="463365"/>
              <a:ext cx="2758864" cy="275886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其他</a:t>
              </a:r>
              <a:endParaRPr lang="zh-CN" altLang="en-US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746549" y="4888755"/>
            <a:ext cx="1447464" cy="1447462"/>
            <a:chOff x="1129406" y="463365"/>
            <a:chExt cx="2758866" cy="2758862"/>
          </a:xfrm>
        </p:grpSpPr>
        <p:sp>
          <p:nvSpPr>
            <p:cNvPr id="71" name="椭圆 70"/>
            <p:cNvSpPr/>
            <p:nvPr/>
          </p:nvSpPr>
          <p:spPr>
            <a:xfrm>
              <a:off x="1129406" y="463365"/>
              <a:ext cx="2758866" cy="275886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 smtClean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传单</a:t>
              </a:r>
              <a:endParaRPr lang="zh-CN" altLang="en-US" sz="32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2" name="椭圆 71"/>
            <p:cNvSpPr/>
            <p:nvPr/>
          </p:nvSpPr>
          <p:spPr>
            <a:xfrm>
              <a:off x="1129406" y="463365"/>
              <a:ext cx="2758864" cy="2758862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季</a:t>
              </a:r>
              <a:r>
                <a:rPr lang="zh-CN" altLang="en-US" sz="2000" b="1" dirty="0">
                  <a:solidFill>
                    <a:schemeClr val="accent5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报</a:t>
              </a:r>
              <a:endParaRPr lang="zh-CN" altLang="en-US" sz="600" b="1" dirty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4509796" y="1842796"/>
            <a:ext cx="3172408" cy="3172408"/>
            <a:chOff x="4509796" y="1842796"/>
            <a:chExt cx="3172408" cy="3172408"/>
          </a:xfrm>
        </p:grpSpPr>
        <p:sp>
          <p:nvSpPr>
            <p:cNvPr id="15" name="椭圆 14"/>
            <p:cNvSpPr/>
            <p:nvPr/>
          </p:nvSpPr>
          <p:spPr>
            <a:xfrm>
              <a:off x="4509796" y="1842796"/>
              <a:ext cx="3172408" cy="3172408"/>
            </a:xfrm>
            <a:prstGeom prst="ellipse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890" r="18890" b="17040"/>
            <a:stretch>
              <a:fillRect/>
            </a:stretch>
          </p:blipFill>
          <p:spPr>
            <a:xfrm>
              <a:off x="4603376" y="1936376"/>
              <a:ext cx="2985247" cy="2985247"/>
            </a:xfrm>
            <a:custGeom>
              <a:avLst/>
              <a:gdLst>
                <a:gd name="connsiteX0" fmla="*/ 1658471 w 3316942"/>
                <a:gd name="connsiteY0" fmla="*/ 0 h 3316942"/>
                <a:gd name="connsiteX1" fmla="*/ 3316942 w 3316942"/>
                <a:gd name="connsiteY1" fmla="*/ 1658471 h 3316942"/>
                <a:gd name="connsiteX2" fmla="*/ 1658471 w 3316942"/>
                <a:gd name="connsiteY2" fmla="*/ 3316942 h 3316942"/>
                <a:gd name="connsiteX3" fmla="*/ 0 w 3316942"/>
                <a:gd name="connsiteY3" fmla="*/ 1658471 h 3316942"/>
                <a:gd name="connsiteX4" fmla="*/ 1658471 w 3316942"/>
                <a:gd name="connsiteY4" fmla="*/ 0 h 33169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16942" h="3316942">
                  <a:moveTo>
                    <a:pt x="1658471" y="0"/>
                  </a:moveTo>
                  <a:cubicBezTo>
                    <a:pt x="2574419" y="0"/>
                    <a:pt x="3316942" y="742523"/>
                    <a:pt x="3316942" y="1658471"/>
                  </a:cubicBezTo>
                  <a:cubicBezTo>
                    <a:pt x="3316942" y="2574419"/>
                    <a:pt x="2574419" y="3316942"/>
                    <a:pt x="1658471" y="3316942"/>
                  </a:cubicBezTo>
                  <a:cubicBezTo>
                    <a:pt x="742523" y="3316942"/>
                    <a:pt x="0" y="2574419"/>
                    <a:pt x="0" y="1658471"/>
                  </a:cubicBezTo>
                  <a:cubicBezTo>
                    <a:pt x="0" y="742523"/>
                    <a:pt x="742523" y="0"/>
                    <a:pt x="1658471" y="0"/>
                  </a:cubicBezTo>
                  <a:close/>
                </a:path>
              </a:pathLst>
            </a:custGeom>
          </p:spPr>
        </p:pic>
      </p:grpSp>
    </p:spTree>
    <p:extLst>
      <p:ext uri="{BB962C8B-B14F-4D97-AF65-F5344CB8AC3E}">
        <p14:creationId xmlns:p14="http://schemas.microsoft.com/office/powerpoint/2010/main" val="22385359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8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4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17 0.23125 L 4.79167E-6 2.59259E-6 " pathEditMode="relative" rAng="0" ptsTypes="AA">
                                      <p:cBhvr>
                                        <p:cTn id="47" dur="6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59" y="-1157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4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3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5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19818 0.27153 L 8.33333E-7 1.85185E-6 " pathEditMode="relative" rAng="0" ptsTypes="AA">
                                      <p:cBhvr>
                                        <p:cTn id="60" dur="6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909" y="-1358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000"/>
                            </p:stCondLst>
                            <p:childTnLst>
                              <p:par>
                                <p:cTn id="6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3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6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8385 -0.02569 L -4.16667E-7 -3.7037E-7 " pathEditMode="relative" rAng="0" ptsTypes="AA">
                                      <p:cBhvr>
                                        <p:cTn id="73" dur="6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193" y="127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2600"/>
                            </p:stCondLst>
                            <p:childTnLst>
                              <p:par>
                                <p:cTn id="7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3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7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27317 -0.1074 L 4.79167E-6 -3.33333E-6 " pathEditMode="relative" rAng="0" ptsTypes="AA">
                                      <p:cBhvr>
                                        <p:cTn id="86" dur="6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659" y="537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3200"/>
                            </p:stCondLst>
                            <p:childTnLst>
                              <p:par>
                                <p:cTn id="8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3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9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362 -0.32223 L 2.5E-6 4.44444E-6 " pathEditMode="relative" rAng="0" ptsTypes="AA">
                                      <p:cBhvr>
                                        <p:cTn id="99" dur="6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88" y="1611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3800"/>
                            </p:stCondLst>
                            <p:childTnLst>
                              <p:par>
                                <p:cTn id="10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3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8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0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0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24336 -0.26922 L -1.66667E-6 2.96296E-6 " pathEditMode="relative" rAng="0" ptsTypes="AA">
                                      <p:cBhvr>
                                        <p:cTn id="112" dur="6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61" y="13449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49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2.59259E-6 L 0.27317 0.23125 " pathEditMode="relative" rAng="0" ptsTypes="AA">
                                      <p:cBhvr>
                                        <p:cTn id="116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59" y="11551"/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33333E-7 1.85185E-6 L -0.24492 0.28495 " pathEditMode="relative" rAng="0" ptsTypes="AA">
                                      <p:cBhvr>
                                        <p:cTn id="11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253" y="14236"/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3.7037E-7 L -0.33229 -0.01574 " pathEditMode="relative" rAng="0" ptsTypes="AA">
                                      <p:cBhvr>
                                        <p:cTn id="120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615" y="-787"/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9167E-6 -3.33333E-6 L 0.2664 -0.17824 " pathEditMode="relative" rAng="0" ptsTypes="AA">
                                      <p:cBhvr>
                                        <p:cTn id="122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320" y="-8912"/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5E-6 4.44444E-6 L 0.10963 -0.32454 " pathEditMode="relative" rAng="0" ptsTypes="AA">
                                      <p:cBhvr>
                                        <p:cTn id="12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2" y="-16227"/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49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96296E-6 L -0.1845 -0.29236 " pathEditMode="relative" rAng="0" ptsTypes="AA">
                                      <p:cBhvr>
                                        <p:cTn id="126" dur="1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232" y="-14630"/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29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-1.11111E-6 L 0.20039 0.23495 " pathEditMode="relative" rAng="0" ptsTypes="AA">
                                      <p:cBhvr>
                                        <p:cTn id="13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13" y="11736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3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3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1.04167E-6 -7.40741E-7 L 0.04688 0.37662 " pathEditMode="relative" rAng="0" ptsTypes="AA">
                                      <p:cBhvr>
                                        <p:cTn id="13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44" y="18819"/>
                                    </p:animMotion>
                                  </p:childTnLst>
                                </p:cTn>
                              </p:par>
                              <p:par>
                                <p:cTn id="13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3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37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4.375E-6 4.07407E-6 L 0.24179 0.01365 " pathEditMode="relative" rAng="0" ptsTypes="AA">
                                      <p:cBhvr>
                                        <p:cTn id="1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083" y="671"/>
                                    </p:animMotion>
                                  </p:childTnLst>
                                </p:cTn>
                              </p:par>
                              <p:par>
                                <p:cTn id="139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1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5E-6 4.07407E-6 L -0.13764 0.28773 " pathEditMode="relative" rAng="0" ptsTypes="AA">
                                      <p:cBhvr>
                                        <p:cTn id="1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888" y="14375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5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08333E-6 1.48148E-6 L -0.21745 0.03426 " pathEditMode="relative" rAng="0" ptsTypes="AA">
                                      <p:cBhvr>
                                        <p:cTn id="14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872" y="1713"/>
                                    </p:animMotion>
                                  </p:childTnLst>
                                </p:cTn>
                              </p:par>
                              <p:par>
                                <p:cTn id="147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4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49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8.33333E-7 0 L -0.16914 -0.27454 " pathEditMode="relative" rAng="0" ptsTypes="AA">
                                      <p:cBhvr>
                                        <p:cTn id="15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464" y="-13727"/>
                                    </p:animMotion>
                                  </p:childTnLst>
                                </p:cTn>
                              </p:par>
                              <p:par>
                                <p:cTn id="151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3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2.91667E-6 3.33333E-6 L -0.00807 -0.38311 " pathEditMode="relative" rAng="0" ptsTypes="AA">
                                      <p:cBhvr>
                                        <p:cTn id="1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4" y="-19167"/>
                                    </p:animMotion>
                                  </p:childTnLst>
                                </p:cTn>
                              </p:par>
                              <p:par>
                                <p:cTn id="15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5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57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95833E-6 -4.81481E-6 L 0.18412 -0.24097 " pathEditMode="relative" rAng="0" ptsTypes="AA">
                                      <p:cBhvr>
                                        <p:cTn id="1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9206" y="-12060"/>
                                    </p:animMotion>
                                  </p:childTnLst>
                                </p:cTn>
                              </p:par>
                              <p:par>
                                <p:cTn id="159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8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Rot by="21600000">
                                      <p:cBhvr>
                                        <p:cTn id="16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椭圆 7"/>
          <p:cNvSpPr/>
          <p:nvPr/>
        </p:nvSpPr>
        <p:spPr>
          <a:xfrm>
            <a:off x="4021347" y="1354347"/>
            <a:ext cx="4149306" cy="4149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600" b="1" dirty="0" smtClean="0">
                <a:solidFill>
                  <a:schemeClr val="accent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传单</a:t>
            </a:r>
            <a:endParaRPr lang="en-US" altLang="zh-CN" sz="9600" b="1" dirty="0" smtClean="0">
              <a:solidFill>
                <a:schemeClr val="accent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sz="40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eaflet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83255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warp dir="in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1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5577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</a:rPr>
              <a:t>项目传单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492" y="1415440"/>
            <a:ext cx="3747838" cy="5317299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3206" y="1415440"/>
            <a:ext cx="3747838" cy="5317299"/>
          </a:xfrm>
          <a:prstGeom prst="rect">
            <a:avLst/>
          </a:prstGeom>
        </p:spPr>
      </p:pic>
      <p:sp>
        <p:nvSpPr>
          <p:cNvPr id="8" name="任意多边形 7"/>
          <p:cNvSpPr/>
          <p:nvPr/>
        </p:nvSpPr>
        <p:spPr>
          <a:xfrm>
            <a:off x="4911475" y="3429000"/>
            <a:ext cx="1074155" cy="947330"/>
          </a:xfrm>
          <a:custGeom>
            <a:avLst/>
            <a:gdLst>
              <a:gd name="connsiteX0" fmla="*/ 1047149 w 1873139"/>
              <a:gd name="connsiteY0" fmla="*/ 0 h 1651980"/>
              <a:gd name="connsiteX1" fmla="*/ 1873139 w 1873139"/>
              <a:gd name="connsiteY1" fmla="*/ 825990 h 1651980"/>
              <a:gd name="connsiteX2" fmla="*/ 1047149 w 1873139"/>
              <a:gd name="connsiteY2" fmla="*/ 1651980 h 1651980"/>
              <a:gd name="connsiteX3" fmla="*/ 225424 w 1873139"/>
              <a:gd name="connsiteY3" fmla="*/ 910443 h 1651980"/>
              <a:gd name="connsiteX4" fmla="*/ 225120 w 1873139"/>
              <a:gd name="connsiteY4" fmla="*/ 904436 h 1651980"/>
              <a:gd name="connsiteX5" fmla="*/ 0 w 1873139"/>
              <a:gd name="connsiteY5" fmla="*/ 825991 h 1651980"/>
              <a:gd name="connsiteX6" fmla="*/ 225120 w 1873139"/>
              <a:gd name="connsiteY6" fmla="*/ 747545 h 1651980"/>
              <a:gd name="connsiteX7" fmla="*/ 225424 w 1873139"/>
              <a:gd name="connsiteY7" fmla="*/ 741537 h 1651980"/>
              <a:gd name="connsiteX8" fmla="*/ 1047149 w 1873139"/>
              <a:gd name="connsiteY8" fmla="*/ 0 h 16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139" h="1651980">
                <a:moveTo>
                  <a:pt x="1047149" y="0"/>
                </a:moveTo>
                <a:cubicBezTo>
                  <a:pt x="1503331" y="0"/>
                  <a:pt x="1873139" y="369808"/>
                  <a:pt x="1873139" y="825990"/>
                </a:cubicBezTo>
                <a:cubicBezTo>
                  <a:pt x="1873139" y="1282172"/>
                  <a:pt x="1503331" y="1651980"/>
                  <a:pt x="1047149" y="1651980"/>
                </a:cubicBezTo>
                <a:cubicBezTo>
                  <a:pt x="619479" y="1651980"/>
                  <a:pt x="267723" y="1326954"/>
                  <a:pt x="225424" y="910443"/>
                </a:cubicBezTo>
                <a:lnTo>
                  <a:pt x="225120" y="904436"/>
                </a:lnTo>
                <a:lnTo>
                  <a:pt x="0" y="825991"/>
                </a:lnTo>
                <a:lnTo>
                  <a:pt x="225120" y="747545"/>
                </a:lnTo>
                <a:lnTo>
                  <a:pt x="225424" y="741537"/>
                </a:lnTo>
                <a:cubicBezTo>
                  <a:pt x="267723" y="325027"/>
                  <a:pt x="619479" y="0"/>
                  <a:pt x="1047149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正面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任意多边形 8"/>
          <p:cNvSpPr/>
          <p:nvPr/>
        </p:nvSpPr>
        <p:spPr>
          <a:xfrm rot="10800000">
            <a:off x="6237906" y="3429000"/>
            <a:ext cx="1074155" cy="947330"/>
          </a:xfrm>
          <a:custGeom>
            <a:avLst/>
            <a:gdLst>
              <a:gd name="connsiteX0" fmla="*/ 1047149 w 1873139"/>
              <a:gd name="connsiteY0" fmla="*/ 0 h 1651980"/>
              <a:gd name="connsiteX1" fmla="*/ 1873139 w 1873139"/>
              <a:gd name="connsiteY1" fmla="*/ 825990 h 1651980"/>
              <a:gd name="connsiteX2" fmla="*/ 1047149 w 1873139"/>
              <a:gd name="connsiteY2" fmla="*/ 1651980 h 1651980"/>
              <a:gd name="connsiteX3" fmla="*/ 225424 w 1873139"/>
              <a:gd name="connsiteY3" fmla="*/ 910443 h 1651980"/>
              <a:gd name="connsiteX4" fmla="*/ 225120 w 1873139"/>
              <a:gd name="connsiteY4" fmla="*/ 904436 h 1651980"/>
              <a:gd name="connsiteX5" fmla="*/ 0 w 1873139"/>
              <a:gd name="connsiteY5" fmla="*/ 825991 h 1651980"/>
              <a:gd name="connsiteX6" fmla="*/ 225120 w 1873139"/>
              <a:gd name="connsiteY6" fmla="*/ 747545 h 1651980"/>
              <a:gd name="connsiteX7" fmla="*/ 225424 w 1873139"/>
              <a:gd name="connsiteY7" fmla="*/ 741537 h 1651980"/>
              <a:gd name="connsiteX8" fmla="*/ 1047149 w 1873139"/>
              <a:gd name="connsiteY8" fmla="*/ 0 h 16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139" h="1651980">
                <a:moveTo>
                  <a:pt x="1047149" y="0"/>
                </a:moveTo>
                <a:cubicBezTo>
                  <a:pt x="1503331" y="0"/>
                  <a:pt x="1873139" y="369808"/>
                  <a:pt x="1873139" y="825990"/>
                </a:cubicBezTo>
                <a:cubicBezTo>
                  <a:pt x="1873139" y="1282172"/>
                  <a:pt x="1503331" y="1651980"/>
                  <a:pt x="1047149" y="1651980"/>
                </a:cubicBezTo>
                <a:cubicBezTo>
                  <a:pt x="619479" y="1651980"/>
                  <a:pt x="267723" y="1326954"/>
                  <a:pt x="225424" y="910443"/>
                </a:cubicBezTo>
                <a:lnTo>
                  <a:pt x="225120" y="904436"/>
                </a:lnTo>
                <a:lnTo>
                  <a:pt x="0" y="825991"/>
                </a:lnTo>
                <a:lnTo>
                  <a:pt x="225120" y="747545"/>
                </a:lnTo>
                <a:lnTo>
                  <a:pt x="225424" y="741537"/>
                </a:lnTo>
                <a:cubicBezTo>
                  <a:pt x="267723" y="325027"/>
                  <a:pt x="619479" y="0"/>
                  <a:pt x="1047149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反面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674772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8" grpId="1" animBg="1"/>
      <p:bldP spid="9" grpId="0" animBg="1"/>
      <p:bldP spid="9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3847381" cy="6858000"/>
          </a:xfrm>
          <a:prstGeom prst="rect">
            <a:avLst/>
          </a:prstGeom>
          <a:solidFill>
            <a:srgbClr val="FFFF0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b="1" dirty="0">
              <a:latin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0943" y="193292"/>
            <a:ext cx="4575003" cy="6471416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908027" y="2274838"/>
            <a:ext cx="2031325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7200" b="1" dirty="0" smtClean="0">
                <a:solidFill>
                  <a:schemeClr val="bg2">
                    <a:lumMod val="25000"/>
                  </a:schemeClr>
                </a:solidFill>
              </a:rPr>
              <a:t>招新</a:t>
            </a:r>
            <a:endParaRPr lang="en-US" altLang="zh-CN" sz="7200" b="1" dirty="0" smtClean="0">
              <a:solidFill>
                <a:schemeClr val="bg2">
                  <a:lumMod val="25000"/>
                </a:schemeClr>
              </a:solidFill>
            </a:endParaRPr>
          </a:p>
          <a:p>
            <a:r>
              <a:rPr lang="zh-CN" altLang="en-US" sz="7200" b="1" dirty="0" smtClean="0">
                <a:solidFill>
                  <a:schemeClr val="bg2">
                    <a:lumMod val="25000"/>
                  </a:schemeClr>
                </a:solidFill>
              </a:rPr>
              <a:t>传单</a:t>
            </a:r>
            <a:endParaRPr lang="zh-CN" altLang="en-US" sz="7200" b="1" dirty="0">
              <a:solidFill>
                <a:schemeClr val="bg2">
                  <a:lumMod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5373926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733800" y="1066800"/>
            <a:ext cx="4724400" cy="4724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6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海报</a:t>
            </a:r>
            <a:endParaRPr lang="en-US" altLang="zh-CN" sz="9600" b="1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zh-CN" sz="4800" dirty="0" smtClean="0">
                <a:latin typeface="+mn-ea"/>
              </a:rPr>
              <a:t>P</a:t>
            </a:r>
            <a:r>
              <a:rPr lang="en-US" altLang="zh-CN" sz="4400" dirty="0" smtClean="0">
                <a:latin typeface="+mn-ea"/>
              </a:rPr>
              <a:t>oster</a:t>
            </a:r>
            <a:endParaRPr lang="zh-CN" altLang="en-US" sz="4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267149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2706718" y="2112779"/>
            <a:ext cx="3461868" cy="230791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83696" y="4375679"/>
            <a:ext cx="2307912" cy="621990"/>
          </a:xfrm>
          <a:prstGeom prst="rect">
            <a:avLst/>
          </a:prstGeom>
          <a:solidFill>
            <a:schemeClr val="tx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ts val="1400"/>
              </a:lnSpc>
            </a:pPr>
            <a:r>
              <a:rPr lang="zh-CN" altLang="en-US" sz="1200" dirty="0" smtClean="0">
                <a:solidFill>
                  <a:schemeClr val="bg1"/>
                </a:solidFill>
                <a:latin typeface="+mn-ea"/>
              </a:rPr>
              <a:t>严 黎 明</a:t>
            </a:r>
            <a:endParaRPr lang="en-US" altLang="zh-CN" sz="1200" dirty="0" smtClean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ts val="1400"/>
              </a:lnSpc>
            </a:pPr>
            <a:r>
              <a:rPr lang="en-US" altLang="zh-CN" sz="1050" dirty="0" smtClean="0">
                <a:solidFill>
                  <a:schemeClr val="bg1"/>
                </a:solidFill>
                <a:latin typeface="+mn-ea"/>
              </a:rPr>
              <a:t>Leon Yim</a:t>
            </a:r>
            <a:endParaRPr lang="zh-CN" altLang="en-US" sz="105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3" name="直接连接符 2"/>
          <p:cNvCxnSpPr/>
          <p:nvPr/>
        </p:nvCxnSpPr>
        <p:spPr>
          <a:xfrm>
            <a:off x="6096000" y="1535801"/>
            <a:ext cx="1" cy="3461868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6357811" y="1425316"/>
            <a:ext cx="2031325" cy="19133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7100"/>
              </a:lnSpc>
            </a:pPr>
            <a:r>
              <a:rPr lang="zh-CN" altLang="en-US" sz="7200" b="1" dirty="0" smtClean="0">
                <a:solidFill>
                  <a:schemeClr val="accent4"/>
                </a:solidFill>
              </a:rPr>
              <a:t>个人</a:t>
            </a:r>
            <a:endParaRPr lang="en-US" altLang="zh-CN" sz="7200" b="1" dirty="0" smtClean="0">
              <a:solidFill>
                <a:schemeClr val="accent4"/>
              </a:solidFill>
            </a:endParaRPr>
          </a:p>
          <a:p>
            <a:pPr>
              <a:lnSpc>
                <a:spcPts val="7100"/>
              </a:lnSpc>
            </a:pPr>
            <a:r>
              <a:rPr lang="zh-CN" altLang="en-US" sz="7200" b="1" dirty="0" smtClean="0">
                <a:solidFill>
                  <a:schemeClr val="accent4"/>
                </a:solidFill>
              </a:rPr>
              <a:t>信息</a:t>
            </a:r>
            <a:endParaRPr lang="zh-CN" altLang="en-US" sz="7200" b="1" dirty="0">
              <a:solidFill>
                <a:schemeClr val="accent4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6198057" y="2948170"/>
            <a:ext cx="2151338" cy="818785"/>
            <a:chOff x="5562908" y="3107123"/>
            <a:chExt cx="2151338" cy="818785"/>
          </a:xfrm>
        </p:grpSpPr>
        <p:pic>
          <p:nvPicPr>
            <p:cNvPr id="27" name="图片 26"/>
            <p:cNvPicPr>
              <a:picLocks noChangeAspect="1"/>
            </p:cNvPicPr>
            <p:nvPr/>
          </p:nvPicPr>
          <p:blipFill>
            <a:blip r:embed="rId3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62908" y="3107123"/>
              <a:ext cx="818785" cy="818785"/>
            </a:xfrm>
            <a:prstGeom prst="rect">
              <a:avLst/>
            </a:prstGeom>
          </p:spPr>
        </p:pic>
        <p:sp>
          <p:nvSpPr>
            <p:cNvPr id="28" name="文本框 27"/>
            <p:cNvSpPr txBox="1"/>
            <p:nvPr/>
          </p:nvSpPr>
          <p:spPr>
            <a:xfrm>
              <a:off x="6144586" y="3385660"/>
              <a:ext cx="1569660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FF00"/>
                  </a:solidFill>
                </a:rPr>
                <a:t>华南师范大学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19280" y="3532661"/>
            <a:ext cx="2260948" cy="596578"/>
            <a:chOff x="5684131" y="3691614"/>
            <a:chExt cx="2260948" cy="596578"/>
          </a:xfrm>
        </p:grpSpPr>
        <p:pic>
          <p:nvPicPr>
            <p:cNvPr id="30" name="图片 29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84131" y="3691614"/>
              <a:ext cx="596578" cy="596578"/>
            </a:xfrm>
            <a:prstGeom prst="rect">
              <a:avLst/>
            </a:prstGeom>
          </p:spPr>
        </p:pic>
        <p:sp>
          <p:nvSpPr>
            <p:cNvPr id="31" name="文本框 30"/>
            <p:cNvSpPr txBox="1"/>
            <p:nvPr/>
          </p:nvSpPr>
          <p:spPr>
            <a:xfrm>
              <a:off x="6144586" y="3818370"/>
              <a:ext cx="1800493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rgbClr val="FFFF00"/>
                  </a:solidFill>
                </a:rPr>
                <a:t>动漫制作与设计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221095" y="3830950"/>
            <a:ext cx="2365545" cy="792949"/>
            <a:chOff x="5585946" y="3989903"/>
            <a:chExt cx="2365545" cy="792949"/>
          </a:xfrm>
        </p:grpSpPr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5946" y="3989903"/>
              <a:ext cx="792949" cy="792949"/>
            </a:xfrm>
            <a:prstGeom prst="rect">
              <a:avLst/>
            </a:prstGeom>
          </p:spPr>
        </p:pic>
        <p:sp>
          <p:nvSpPr>
            <p:cNvPr id="34" name="文本框 33"/>
            <p:cNvSpPr txBox="1"/>
            <p:nvPr/>
          </p:nvSpPr>
          <p:spPr>
            <a:xfrm>
              <a:off x="6144586" y="4211391"/>
              <a:ext cx="1806905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00"/>
                  </a:solidFill>
                </a:rPr>
                <a:t>15521370308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6253082" y="4227892"/>
            <a:ext cx="3125441" cy="708733"/>
            <a:chOff x="5617933" y="4399908"/>
            <a:chExt cx="3125441" cy="708733"/>
          </a:xfrm>
        </p:grpSpPr>
        <p:pic>
          <p:nvPicPr>
            <p:cNvPr id="36" name="图片 35"/>
            <p:cNvPicPr>
              <a:picLocks noChangeAspect="1"/>
            </p:cNvPicPr>
            <p:nvPr/>
          </p:nvPicPr>
          <p:blipFill>
            <a:blip r:embed="rId8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9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7933" y="4399908"/>
              <a:ext cx="708733" cy="708733"/>
            </a:xfrm>
            <a:prstGeom prst="rect">
              <a:avLst/>
            </a:prstGeom>
          </p:spPr>
        </p:pic>
        <p:sp>
          <p:nvSpPr>
            <p:cNvPr id="37" name="文本框 36"/>
            <p:cNvSpPr txBox="1"/>
            <p:nvPr/>
          </p:nvSpPr>
          <p:spPr>
            <a:xfrm>
              <a:off x="6144586" y="4604412"/>
              <a:ext cx="2598788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rgbClr val="FFFF00"/>
                  </a:solidFill>
                </a:rPr>
                <a:t>724456565@qq.com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253082" y="4544759"/>
            <a:ext cx="2487446" cy="816864"/>
            <a:chOff x="5617933" y="4741211"/>
            <a:chExt cx="2487446" cy="816864"/>
          </a:xfrm>
        </p:grpSpPr>
        <p:pic>
          <p:nvPicPr>
            <p:cNvPr id="39" name="图片 38"/>
            <p:cNvPicPr>
              <a:picLocks noChangeAspect="1"/>
            </p:cNvPicPr>
            <p:nvPr/>
          </p:nvPicPr>
          <p:blipFill>
            <a:blip r:embed="rId10" cstate="print">
              <a:biLevel thresh="50000"/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rightnessContrast bright="40000" contrast="-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617933" y="4741211"/>
              <a:ext cx="816864" cy="816864"/>
            </a:xfrm>
            <a:prstGeom prst="rect">
              <a:avLst/>
            </a:prstGeom>
          </p:spPr>
        </p:pic>
        <p:sp>
          <p:nvSpPr>
            <p:cNvPr id="40" name="文本框 39"/>
            <p:cNvSpPr txBox="1"/>
            <p:nvPr/>
          </p:nvSpPr>
          <p:spPr>
            <a:xfrm>
              <a:off x="6144586" y="4947664"/>
              <a:ext cx="1960793" cy="369332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en-US" altLang="zh-CN" b="1" dirty="0" err="1" smtClean="0">
                  <a:solidFill>
                    <a:srgbClr val="FFFF00"/>
                  </a:solidFill>
                </a:rPr>
                <a:t>Wechat</a:t>
              </a:r>
              <a:r>
                <a:rPr lang="zh-CN" altLang="en-US" b="1" dirty="0">
                  <a:solidFill>
                    <a:srgbClr val="FFFF00"/>
                  </a:solidFill>
                </a:rPr>
                <a:t> </a:t>
              </a:r>
              <a:r>
                <a:rPr lang="en-US" altLang="zh-CN" b="1" dirty="0" smtClean="0">
                  <a:solidFill>
                    <a:srgbClr val="FFFF00"/>
                  </a:solidFill>
                </a:rPr>
                <a:t>:</a:t>
              </a:r>
              <a:r>
                <a:rPr lang="zh-CN" altLang="en-US" b="1" dirty="0" smtClean="0">
                  <a:solidFill>
                    <a:srgbClr val="FFFF00"/>
                  </a:solidFill>
                </a:rPr>
                <a:t> </a:t>
              </a:r>
              <a:r>
                <a:rPr lang="en-US" altLang="zh-CN" dirty="0" smtClean="0">
                  <a:solidFill>
                    <a:srgbClr val="FFFF00"/>
                  </a:solidFill>
                </a:rPr>
                <a:t>Leon</a:t>
              </a:r>
              <a:endParaRPr lang="zh-CN" altLang="en-US" dirty="0">
                <a:solidFill>
                  <a:srgbClr val="FFFF00"/>
                </a:solidFill>
              </a:endParaRPr>
            </a:p>
          </p:txBody>
        </p:sp>
      </p:grpSp>
      <p:sp>
        <p:nvSpPr>
          <p:cNvPr id="2" name="等腰三角形 1"/>
          <p:cNvSpPr/>
          <p:nvPr/>
        </p:nvSpPr>
        <p:spPr>
          <a:xfrm rot="10800000">
            <a:off x="5565156" y="-12700"/>
            <a:ext cx="1061687" cy="512064"/>
          </a:xfrm>
          <a:prstGeom prst="triangl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/>
          <p:cNvSpPr/>
          <p:nvPr/>
        </p:nvSpPr>
        <p:spPr>
          <a:xfrm>
            <a:off x="11963508" y="2223923"/>
            <a:ext cx="228492" cy="23749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dirty="0" smtClean="0"/>
          </a:p>
        </p:txBody>
      </p:sp>
    </p:spTree>
    <p:extLst>
      <p:ext uri="{BB962C8B-B14F-4D97-AF65-F5344CB8AC3E}">
        <p14:creationId xmlns:p14="http://schemas.microsoft.com/office/powerpoint/2010/main" val="173920247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422 -2.22222E-6 L 2.5E-6 -2.22222E-6 " pathEditMode="relative" rAng="0" ptsTypes="AA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8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4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4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  <p:bldP spid="9" grpId="0"/>
      <p:bldP spid="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55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spc="600" dirty="0" smtClean="0">
                <a:solidFill>
                  <a:schemeClr val="bg2">
                    <a:lumMod val="25000"/>
                  </a:schemeClr>
                </a:solidFill>
              </a:rPr>
              <a:t>招新海报</a:t>
            </a:r>
            <a:endParaRPr lang="zh-CN" altLang="en-US" sz="4000" b="1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824" y="1444752"/>
            <a:ext cx="3965651" cy="5248656"/>
          </a:xfrm>
          <a:prstGeom prst="rect">
            <a:avLst/>
          </a:prstGeom>
          <a:ln>
            <a:noFill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2061" y="1444752"/>
            <a:ext cx="3800487" cy="5248656"/>
          </a:xfrm>
          <a:prstGeom prst="rect">
            <a:avLst/>
          </a:prstGeom>
          <a:ln>
            <a:noFill/>
          </a:ln>
        </p:spPr>
      </p:pic>
      <p:sp>
        <p:nvSpPr>
          <p:cNvPr id="11" name="任意多边形 10"/>
          <p:cNvSpPr/>
          <p:nvPr/>
        </p:nvSpPr>
        <p:spPr>
          <a:xfrm>
            <a:off x="4911475" y="3429000"/>
            <a:ext cx="1074155" cy="947330"/>
          </a:xfrm>
          <a:custGeom>
            <a:avLst/>
            <a:gdLst>
              <a:gd name="connsiteX0" fmla="*/ 1047149 w 1873139"/>
              <a:gd name="connsiteY0" fmla="*/ 0 h 1651980"/>
              <a:gd name="connsiteX1" fmla="*/ 1873139 w 1873139"/>
              <a:gd name="connsiteY1" fmla="*/ 825990 h 1651980"/>
              <a:gd name="connsiteX2" fmla="*/ 1047149 w 1873139"/>
              <a:gd name="connsiteY2" fmla="*/ 1651980 h 1651980"/>
              <a:gd name="connsiteX3" fmla="*/ 225424 w 1873139"/>
              <a:gd name="connsiteY3" fmla="*/ 910443 h 1651980"/>
              <a:gd name="connsiteX4" fmla="*/ 225120 w 1873139"/>
              <a:gd name="connsiteY4" fmla="*/ 904436 h 1651980"/>
              <a:gd name="connsiteX5" fmla="*/ 0 w 1873139"/>
              <a:gd name="connsiteY5" fmla="*/ 825991 h 1651980"/>
              <a:gd name="connsiteX6" fmla="*/ 225120 w 1873139"/>
              <a:gd name="connsiteY6" fmla="*/ 747545 h 1651980"/>
              <a:gd name="connsiteX7" fmla="*/ 225424 w 1873139"/>
              <a:gd name="connsiteY7" fmla="*/ 741537 h 1651980"/>
              <a:gd name="connsiteX8" fmla="*/ 1047149 w 1873139"/>
              <a:gd name="connsiteY8" fmla="*/ 0 h 16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139" h="1651980">
                <a:moveTo>
                  <a:pt x="1047149" y="0"/>
                </a:moveTo>
                <a:cubicBezTo>
                  <a:pt x="1503331" y="0"/>
                  <a:pt x="1873139" y="369808"/>
                  <a:pt x="1873139" y="825990"/>
                </a:cubicBezTo>
                <a:cubicBezTo>
                  <a:pt x="1873139" y="1282172"/>
                  <a:pt x="1503331" y="1651980"/>
                  <a:pt x="1047149" y="1651980"/>
                </a:cubicBezTo>
                <a:cubicBezTo>
                  <a:pt x="619479" y="1651980"/>
                  <a:pt x="267723" y="1326954"/>
                  <a:pt x="225424" y="910443"/>
                </a:cubicBezTo>
                <a:lnTo>
                  <a:pt x="225120" y="904436"/>
                </a:lnTo>
                <a:lnTo>
                  <a:pt x="0" y="825991"/>
                </a:lnTo>
                <a:lnTo>
                  <a:pt x="225120" y="747545"/>
                </a:lnTo>
                <a:lnTo>
                  <a:pt x="225424" y="741537"/>
                </a:lnTo>
                <a:cubicBezTo>
                  <a:pt x="267723" y="325027"/>
                  <a:pt x="619479" y="0"/>
                  <a:pt x="1047149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夏季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237906" y="3429000"/>
            <a:ext cx="1074155" cy="947330"/>
            <a:chOff x="6237906" y="3429000"/>
            <a:chExt cx="1074155" cy="947330"/>
          </a:xfrm>
        </p:grpSpPr>
        <p:sp>
          <p:nvSpPr>
            <p:cNvPr id="13" name="任意多边形 12"/>
            <p:cNvSpPr/>
            <p:nvPr/>
          </p:nvSpPr>
          <p:spPr>
            <a:xfrm rot="10800000">
              <a:off x="6237906" y="3429000"/>
              <a:ext cx="1074155" cy="947330"/>
            </a:xfrm>
            <a:custGeom>
              <a:avLst/>
              <a:gdLst>
                <a:gd name="connsiteX0" fmla="*/ 1047149 w 1873139"/>
                <a:gd name="connsiteY0" fmla="*/ 0 h 1651980"/>
                <a:gd name="connsiteX1" fmla="*/ 1873139 w 1873139"/>
                <a:gd name="connsiteY1" fmla="*/ 825990 h 1651980"/>
                <a:gd name="connsiteX2" fmla="*/ 1047149 w 1873139"/>
                <a:gd name="connsiteY2" fmla="*/ 1651980 h 1651980"/>
                <a:gd name="connsiteX3" fmla="*/ 225424 w 1873139"/>
                <a:gd name="connsiteY3" fmla="*/ 910443 h 1651980"/>
                <a:gd name="connsiteX4" fmla="*/ 225120 w 1873139"/>
                <a:gd name="connsiteY4" fmla="*/ 904436 h 1651980"/>
                <a:gd name="connsiteX5" fmla="*/ 0 w 1873139"/>
                <a:gd name="connsiteY5" fmla="*/ 825991 h 1651980"/>
                <a:gd name="connsiteX6" fmla="*/ 225120 w 1873139"/>
                <a:gd name="connsiteY6" fmla="*/ 747545 h 1651980"/>
                <a:gd name="connsiteX7" fmla="*/ 225424 w 1873139"/>
                <a:gd name="connsiteY7" fmla="*/ 741537 h 1651980"/>
                <a:gd name="connsiteX8" fmla="*/ 1047149 w 1873139"/>
                <a:gd name="connsiteY8" fmla="*/ 0 h 165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139" h="1651980">
                  <a:moveTo>
                    <a:pt x="1047149" y="0"/>
                  </a:moveTo>
                  <a:cubicBezTo>
                    <a:pt x="1503331" y="0"/>
                    <a:pt x="1873139" y="369808"/>
                    <a:pt x="1873139" y="825990"/>
                  </a:cubicBezTo>
                  <a:cubicBezTo>
                    <a:pt x="1873139" y="1282172"/>
                    <a:pt x="1503331" y="1651980"/>
                    <a:pt x="1047149" y="1651980"/>
                  </a:cubicBezTo>
                  <a:cubicBezTo>
                    <a:pt x="619479" y="1651980"/>
                    <a:pt x="267723" y="1326954"/>
                    <a:pt x="225424" y="910443"/>
                  </a:cubicBezTo>
                  <a:lnTo>
                    <a:pt x="225120" y="904436"/>
                  </a:lnTo>
                  <a:lnTo>
                    <a:pt x="0" y="825991"/>
                  </a:lnTo>
                  <a:lnTo>
                    <a:pt x="225120" y="747545"/>
                  </a:lnTo>
                  <a:lnTo>
                    <a:pt x="225424" y="741537"/>
                  </a:lnTo>
                  <a:cubicBezTo>
                    <a:pt x="267723" y="325027"/>
                    <a:pt x="619479" y="0"/>
                    <a:pt x="1047149" y="0"/>
                  </a:cubicBez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29963" y="367183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 smtClean="0">
                  <a:solidFill>
                    <a:schemeClr val="bg1"/>
                  </a:solidFill>
                </a:rPr>
                <a:t>春季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0190074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700"/>
                            </p:stCondLst>
                            <p:childTnLst>
                              <p:par>
                                <p:cTn id="26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400"/>
                            </p:stCondLst>
                            <p:childTnLst>
                              <p:par>
                                <p:cTn id="3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8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11" grpId="1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55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spc="600" dirty="0">
                <a:solidFill>
                  <a:schemeClr val="bg2">
                    <a:lumMod val="25000"/>
                  </a:schemeClr>
                </a:solidFill>
              </a:rPr>
              <a:t>其他</a:t>
            </a:r>
            <a:r>
              <a:rPr lang="zh-CN" altLang="en-US" sz="4000" b="1" spc="600" dirty="0" smtClean="0">
                <a:solidFill>
                  <a:schemeClr val="bg2">
                    <a:lumMod val="25000"/>
                  </a:schemeClr>
                </a:solidFill>
              </a:rPr>
              <a:t>海报</a:t>
            </a:r>
            <a:endParaRPr lang="zh-CN" altLang="en-US" sz="4000" b="1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1" name="任意多边形 10"/>
          <p:cNvSpPr/>
          <p:nvPr/>
        </p:nvSpPr>
        <p:spPr>
          <a:xfrm>
            <a:off x="4911475" y="3429000"/>
            <a:ext cx="1074155" cy="947330"/>
          </a:xfrm>
          <a:custGeom>
            <a:avLst/>
            <a:gdLst>
              <a:gd name="connsiteX0" fmla="*/ 1047149 w 1873139"/>
              <a:gd name="connsiteY0" fmla="*/ 0 h 1651980"/>
              <a:gd name="connsiteX1" fmla="*/ 1873139 w 1873139"/>
              <a:gd name="connsiteY1" fmla="*/ 825990 h 1651980"/>
              <a:gd name="connsiteX2" fmla="*/ 1047149 w 1873139"/>
              <a:gd name="connsiteY2" fmla="*/ 1651980 h 1651980"/>
              <a:gd name="connsiteX3" fmla="*/ 225424 w 1873139"/>
              <a:gd name="connsiteY3" fmla="*/ 910443 h 1651980"/>
              <a:gd name="connsiteX4" fmla="*/ 225120 w 1873139"/>
              <a:gd name="connsiteY4" fmla="*/ 904436 h 1651980"/>
              <a:gd name="connsiteX5" fmla="*/ 0 w 1873139"/>
              <a:gd name="connsiteY5" fmla="*/ 825991 h 1651980"/>
              <a:gd name="connsiteX6" fmla="*/ 225120 w 1873139"/>
              <a:gd name="connsiteY6" fmla="*/ 747545 h 1651980"/>
              <a:gd name="connsiteX7" fmla="*/ 225424 w 1873139"/>
              <a:gd name="connsiteY7" fmla="*/ 741537 h 1651980"/>
              <a:gd name="connsiteX8" fmla="*/ 1047149 w 1873139"/>
              <a:gd name="connsiteY8" fmla="*/ 0 h 16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139" h="1651980">
                <a:moveTo>
                  <a:pt x="1047149" y="0"/>
                </a:moveTo>
                <a:cubicBezTo>
                  <a:pt x="1503331" y="0"/>
                  <a:pt x="1873139" y="369808"/>
                  <a:pt x="1873139" y="825990"/>
                </a:cubicBezTo>
                <a:cubicBezTo>
                  <a:pt x="1873139" y="1282172"/>
                  <a:pt x="1503331" y="1651980"/>
                  <a:pt x="1047149" y="1651980"/>
                </a:cubicBezTo>
                <a:cubicBezTo>
                  <a:pt x="619479" y="1651980"/>
                  <a:pt x="267723" y="1326954"/>
                  <a:pt x="225424" y="910443"/>
                </a:cubicBezTo>
                <a:lnTo>
                  <a:pt x="225120" y="904436"/>
                </a:lnTo>
                <a:lnTo>
                  <a:pt x="0" y="825991"/>
                </a:lnTo>
                <a:lnTo>
                  <a:pt x="225120" y="747545"/>
                </a:lnTo>
                <a:lnTo>
                  <a:pt x="225424" y="741537"/>
                </a:lnTo>
                <a:cubicBezTo>
                  <a:pt x="267723" y="325027"/>
                  <a:pt x="619479" y="0"/>
                  <a:pt x="1047149" y="0"/>
                </a:cubicBezTo>
                <a:close/>
              </a:path>
            </a:pathLst>
          </a:cu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培训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6237906" y="3429000"/>
            <a:ext cx="1074155" cy="947330"/>
            <a:chOff x="6237906" y="3429000"/>
            <a:chExt cx="1074155" cy="947330"/>
          </a:xfrm>
        </p:grpSpPr>
        <p:sp>
          <p:nvSpPr>
            <p:cNvPr id="13" name="任意多边形 12"/>
            <p:cNvSpPr/>
            <p:nvPr/>
          </p:nvSpPr>
          <p:spPr>
            <a:xfrm rot="10800000">
              <a:off x="6237906" y="3429000"/>
              <a:ext cx="1074155" cy="947330"/>
            </a:xfrm>
            <a:custGeom>
              <a:avLst/>
              <a:gdLst>
                <a:gd name="connsiteX0" fmla="*/ 1047149 w 1873139"/>
                <a:gd name="connsiteY0" fmla="*/ 0 h 1651980"/>
                <a:gd name="connsiteX1" fmla="*/ 1873139 w 1873139"/>
                <a:gd name="connsiteY1" fmla="*/ 825990 h 1651980"/>
                <a:gd name="connsiteX2" fmla="*/ 1047149 w 1873139"/>
                <a:gd name="connsiteY2" fmla="*/ 1651980 h 1651980"/>
                <a:gd name="connsiteX3" fmla="*/ 225424 w 1873139"/>
                <a:gd name="connsiteY3" fmla="*/ 910443 h 1651980"/>
                <a:gd name="connsiteX4" fmla="*/ 225120 w 1873139"/>
                <a:gd name="connsiteY4" fmla="*/ 904436 h 1651980"/>
                <a:gd name="connsiteX5" fmla="*/ 0 w 1873139"/>
                <a:gd name="connsiteY5" fmla="*/ 825991 h 1651980"/>
                <a:gd name="connsiteX6" fmla="*/ 225120 w 1873139"/>
                <a:gd name="connsiteY6" fmla="*/ 747545 h 1651980"/>
                <a:gd name="connsiteX7" fmla="*/ 225424 w 1873139"/>
                <a:gd name="connsiteY7" fmla="*/ 741537 h 1651980"/>
                <a:gd name="connsiteX8" fmla="*/ 1047149 w 1873139"/>
                <a:gd name="connsiteY8" fmla="*/ 0 h 16519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873139" h="1651980">
                  <a:moveTo>
                    <a:pt x="1047149" y="0"/>
                  </a:moveTo>
                  <a:cubicBezTo>
                    <a:pt x="1503331" y="0"/>
                    <a:pt x="1873139" y="369808"/>
                    <a:pt x="1873139" y="825990"/>
                  </a:cubicBezTo>
                  <a:cubicBezTo>
                    <a:pt x="1873139" y="1282172"/>
                    <a:pt x="1503331" y="1651980"/>
                    <a:pt x="1047149" y="1651980"/>
                  </a:cubicBezTo>
                  <a:cubicBezTo>
                    <a:pt x="619479" y="1651980"/>
                    <a:pt x="267723" y="1326954"/>
                    <a:pt x="225424" y="910443"/>
                  </a:cubicBezTo>
                  <a:lnTo>
                    <a:pt x="225120" y="904436"/>
                  </a:lnTo>
                  <a:lnTo>
                    <a:pt x="0" y="825991"/>
                  </a:lnTo>
                  <a:lnTo>
                    <a:pt x="225120" y="747545"/>
                  </a:lnTo>
                  <a:lnTo>
                    <a:pt x="225424" y="741537"/>
                  </a:lnTo>
                  <a:cubicBezTo>
                    <a:pt x="267723" y="325027"/>
                    <a:pt x="619479" y="0"/>
                    <a:pt x="1047149" y="0"/>
                  </a:cubicBezTo>
                  <a:close/>
                </a:path>
              </a:pathLst>
            </a:custGeom>
            <a:solidFill>
              <a:srgbClr val="FFCC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6329963" y="3671832"/>
              <a:ext cx="8002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chemeClr val="bg1"/>
                  </a:solidFill>
                </a:rPr>
                <a:t>宣讲</a:t>
              </a:r>
            </a:p>
          </p:txBody>
        </p:sp>
      </p:grp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610" y="1419851"/>
            <a:ext cx="3731865" cy="5266746"/>
          </a:xfrm>
          <a:prstGeom prst="rect">
            <a:avLst/>
          </a:prstGeom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900" y="1419851"/>
            <a:ext cx="3524179" cy="5285232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62486251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2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2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2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2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900"/>
                            </p:stCondLst>
                            <p:childTnLst>
                              <p:par>
                                <p:cTn id="31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869264" y="1202267"/>
            <a:ext cx="4453474" cy="445346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60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其他平面设计</a:t>
            </a:r>
            <a:endParaRPr lang="en-US" altLang="zh-CN" sz="6000" b="1" dirty="0" smtClean="0">
              <a:solidFill>
                <a:schemeClr val="accent5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4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Design</a:t>
            </a:r>
            <a:endParaRPr lang="zh-CN" altLang="en-US" sz="9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50172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3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8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14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300"/>
                            </p:stCondLst>
                            <p:childTnLst>
                              <p:par>
                                <p:cTn id="16" presetID="26" presetClass="emph" presetSubtype="0" fill="hold" grpId="3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4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0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4" grpId="2" animBg="1"/>
      <p:bldP spid="4" grpId="3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55776"/>
          </a:xfrm>
          <a:prstGeom prst="rect">
            <a:avLst/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>
                <a:solidFill>
                  <a:schemeClr val="bg2">
                    <a:lumMod val="25000"/>
                  </a:schemeClr>
                </a:solidFill>
              </a:rPr>
              <a:t>名片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10" y="1521421"/>
            <a:ext cx="3912343" cy="2484028"/>
          </a:xfrm>
          <a:prstGeom prst="rect">
            <a:avLst/>
          </a:prstGeom>
          <a:ln>
            <a:noFill/>
          </a:ln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10" y="4005447"/>
            <a:ext cx="3912343" cy="2484028"/>
          </a:xfrm>
          <a:prstGeom prst="rect">
            <a:avLst/>
          </a:prstGeom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160" y="1521420"/>
            <a:ext cx="3983729" cy="2387990"/>
          </a:xfrm>
          <a:prstGeom prst="rect">
            <a:avLst/>
          </a:prstGeom>
          <a:ln>
            <a:noFill/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53612" y="4120191"/>
            <a:ext cx="3973277" cy="2381725"/>
          </a:xfrm>
          <a:prstGeom prst="rect">
            <a:avLst/>
          </a:prstGeom>
          <a:ln>
            <a:noFill/>
          </a:ln>
        </p:spPr>
      </p:pic>
      <p:sp>
        <p:nvSpPr>
          <p:cNvPr id="19" name="矩形 18"/>
          <p:cNvSpPr/>
          <p:nvPr/>
        </p:nvSpPr>
        <p:spPr>
          <a:xfrm>
            <a:off x="1065110" y="1521420"/>
            <a:ext cx="3912343" cy="4968055"/>
          </a:xfrm>
          <a:prstGeom prst="rect">
            <a:avLst/>
          </a:prstGeom>
          <a:solidFill>
            <a:schemeClr val="bg2">
              <a:lumMod val="1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+mn-ea"/>
              </a:rPr>
              <a:t>专员时的作品</a:t>
            </a:r>
            <a:endParaRPr lang="zh-CN" altLang="en-US" sz="3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7143160" y="1521421"/>
            <a:ext cx="3983729" cy="4980496"/>
          </a:xfrm>
          <a:prstGeom prst="rect">
            <a:avLst/>
          </a:prstGeom>
          <a:solidFill>
            <a:schemeClr val="bg2">
              <a:lumMod val="10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solidFill>
                  <a:schemeClr val="bg1"/>
                </a:solidFill>
                <a:latin typeface="+mn-ea"/>
              </a:rPr>
              <a:t>经理时的作品</a:t>
            </a:r>
            <a:endParaRPr lang="zh-CN" altLang="en-US" sz="3200" b="1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1447585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 tmFilter="0, 0; .2, .5; .8, .5; 1, 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250" autoRev="1" fill="hold"/>
                                        <p:tgtEl>
                                          <p:spTgt spid="1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500" tmFilter="0, 0; .2, .5; .8, .5; 1, 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9" dur="250" autoRev="1" fill="hold"/>
                                        <p:tgtEl>
                                          <p:spTgt spid="2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9" grpId="0" animBg="1"/>
      <p:bldP spid="19" grpId="1" animBg="1"/>
      <p:bldP spid="20" grpId="0" animBg="1"/>
      <p:bldP spid="20" grpId="1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55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spc="600" dirty="0">
                <a:solidFill>
                  <a:schemeClr val="bg2">
                    <a:lumMod val="25000"/>
                  </a:schemeClr>
                </a:solidFill>
              </a:rPr>
              <a:t>横幅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824" y="3355912"/>
            <a:ext cx="11960352" cy="1482276"/>
          </a:xfrm>
          <a:prstGeom prst="rect">
            <a:avLst/>
          </a:prstGeom>
          <a:ln>
            <a:noFill/>
          </a:ln>
        </p:spPr>
      </p:pic>
      <p:sp>
        <p:nvSpPr>
          <p:cNvPr id="18" name="任意多边形 17"/>
          <p:cNvSpPr/>
          <p:nvPr/>
        </p:nvSpPr>
        <p:spPr>
          <a:xfrm>
            <a:off x="609812" y="2072469"/>
            <a:ext cx="1084664" cy="1104337"/>
          </a:xfrm>
          <a:custGeom>
            <a:avLst/>
            <a:gdLst>
              <a:gd name="connsiteX0" fmla="*/ 547964 w 1095928"/>
              <a:gd name="connsiteY0" fmla="*/ 0 h 1139585"/>
              <a:gd name="connsiteX1" fmla="*/ 1095928 w 1095928"/>
              <a:gd name="connsiteY1" fmla="*/ 547964 h 1139585"/>
              <a:gd name="connsiteX2" fmla="*/ 547964 w 1095928"/>
              <a:gd name="connsiteY2" fmla="*/ 1095928 h 1139585"/>
              <a:gd name="connsiteX3" fmla="*/ 334672 w 1095928"/>
              <a:gd name="connsiteY3" fmla="*/ 1052866 h 1139585"/>
              <a:gd name="connsiteX4" fmla="*/ 323299 w 1095928"/>
              <a:gd name="connsiteY4" fmla="*/ 1046693 h 1139585"/>
              <a:gd name="connsiteX5" fmla="*/ 164057 w 1095928"/>
              <a:gd name="connsiteY5" fmla="*/ 1139585 h 1139585"/>
              <a:gd name="connsiteX6" fmla="*/ 208037 w 1095928"/>
              <a:gd name="connsiteY6" fmla="*/ 974659 h 1139585"/>
              <a:gd name="connsiteX7" fmla="*/ 160495 w 1095928"/>
              <a:gd name="connsiteY7" fmla="*/ 935433 h 1139585"/>
              <a:gd name="connsiteX8" fmla="*/ 0 w 1095928"/>
              <a:gd name="connsiteY8" fmla="*/ 547964 h 1139585"/>
              <a:gd name="connsiteX9" fmla="*/ 547964 w 1095928"/>
              <a:gd name="connsiteY9" fmla="*/ 0 h 11395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95928" h="1139585">
                <a:moveTo>
                  <a:pt x="547964" y="0"/>
                </a:moveTo>
                <a:cubicBezTo>
                  <a:pt x="850596" y="0"/>
                  <a:pt x="1095928" y="245332"/>
                  <a:pt x="1095928" y="547964"/>
                </a:cubicBezTo>
                <a:cubicBezTo>
                  <a:pt x="1095928" y="850596"/>
                  <a:pt x="850596" y="1095928"/>
                  <a:pt x="547964" y="1095928"/>
                </a:cubicBezTo>
                <a:cubicBezTo>
                  <a:pt x="472306" y="1095928"/>
                  <a:pt x="400229" y="1080595"/>
                  <a:pt x="334672" y="1052866"/>
                </a:cubicBezTo>
                <a:lnTo>
                  <a:pt x="323299" y="1046693"/>
                </a:lnTo>
                <a:lnTo>
                  <a:pt x="164057" y="1139585"/>
                </a:lnTo>
                <a:lnTo>
                  <a:pt x="208037" y="974659"/>
                </a:lnTo>
                <a:lnTo>
                  <a:pt x="160495" y="935433"/>
                </a:lnTo>
                <a:cubicBezTo>
                  <a:pt x="61333" y="836271"/>
                  <a:pt x="0" y="699280"/>
                  <a:pt x="0" y="547964"/>
                </a:cubicBezTo>
                <a:cubicBezTo>
                  <a:pt x="0" y="245332"/>
                  <a:pt x="245332" y="0"/>
                  <a:pt x="547964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团队二维码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1" name="任意多边形 20"/>
          <p:cNvSpPr/>
          <p:nvPr/>
        </p:nvSpPr>
        <p:spPr>
          <a:xfrm>
            <a:off x="2163241" y="5017295"/>
            <a:ext cx="977728" cy="1216249"/>
          </a:xfrm>
          <a:custGeom>
            <a:avLst/>
            <a:gdLst>
              <a:gd name="connsiteX0" fmla="*/ 493941 w 987882"/>
              <a:gd name="connsiteY0" fmla="*/ 0 h 1255069"/>
              <a:gd name="connsiteX1" fmla="*/ 576966 w 987882"/>
              <a:gd name="connsiteY1" fmla="*/ 268564 h 1255069"/>
              <a:gd name="connsiteX2" fmla="*/ 507601 w 987882"/>
              <a:gd name="connsiteY2" fmla="*/ 268564 h 1255069"/>
              <a:gd name="connsiteX3" fmla="*/ 593487 w 987882"/>
              <a:gd name="connsiteY3" fmla="*/ 277222 h 1255069"/>
              <a:gd name="connsiteX4" fmla="*/ 987882 w 987882"/>
              <a:gd name="connsiteY4" fmla="*/ 761128 h 1255069"/>
              <a:gd name="connsiteX5" fmla="*/ 493941 w 987882"/>
              <a:gd name="connsiteY5" fmla="*/ 1255069 h 1255069"/>
              <a:gd name="connsiteX6" fmla="*/ 0 w 987882"/>
              <a:gd name="connsiteY6" fmla="*/ 761128 h 1255069"/>
              <a:gd name="connsiteX7" fmla="*/ 394395 w 987882"/>
              <a:gd name="connsiteY7" fmla="*/ 277222 h 1255069"/>
              <a:gd name="connsiteX8" fmla="*/ 480282 w 987882"/>
              <a:gd name="connsiteY8" fmla="*/ 268564 h 1255069"/>
              <a:gd name="connsiteX9" fmla="*/ 410916 w 987882"/>
              <a:gd name="connsiteY9" fmla="*/ 268564 h 12550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87882" h="1255069">
                <a:moveTo>
                  <a:pt x="493941" y="0"/>
                </a:moveTo>
                <a:lnTo>
                  <a:pt x="576966" y="268564"/>
                </a:lnTo>
                <a:lnTo>
                  <a:pt x="507601" y="268564"/>
                </a:lnTo>
                <a:lnTo>
                  <a:pt x="593487" y="277222"/>
                </a:lnTo>
                <a:cubicBezTo>
                  <a:pt x="818568" y="323281"/>
                  <a:pt x="987882" y="522432"/>
                  <a:pt x="987882" y="761128"/>
                </a:cubicBezTo>
                <a:cubicBezTo>
                  <a:pt x="987882" y="1033924"/>
                  <a:pt x="766737" y="1255069"/>
                  <a:pt x="493941" y="1255069"/>
                </a:cubicBezTo>
                <a:cubicBezTo>
                  <a:pt x="221145" y="1255069"/>
                  <a:pt x="0" y="1033924"/>
                  <a:pt x="0" y="761128"/>
                </a:cubicBezTo>
                <a:cubicBezTo>
                  <a:pt x="0" y="522432"/>
                  <a:pt x="169314" y="323281"/>
                  <a:pt x="394395" y="277222"/>
                </a:cubicBezTo>
                <a:lnTo>
                  <a:pt x="480282" y="268564"/>
                </a:lnTo>
                <a:lnTo>
                  <a:pt x="410916" y="268564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名字</a:t>
            </a:r>
            <a:endParaRPr lang="en-US" altLang="zh-CN" b="1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解释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2" name="任意多边形 21"/>
          <p:cNvSpPr/>
          <p:nvPr/>
        </p:nvSpPr>
        <p:spPr>
          <a:xfrm>
            <a:off x="6115107" y="5045613"/>
            <a:ext cx="977728" cy="1159612"/>
          </a:xfrm>
          <a:custGeom>
            <a:avLst/>
            <a:gdLst>
              <a:gd name="connsiteX0" fmla="*/ 510717 w 987882"/>
              <a:gd name="connsiteY0" fmla="*/ 0 h 1196624"/>
              <a:gd name="connsiteX1" fmla="*/ 577864 w 987882"/>
              <a:gd name="connsiteY1" fmla="*/ 217202 h 1196624"/>
              <a:gd name="connsiteX2" fmla="*/ 593488 w 987882"/>
              <a:gd name="connsiteY2" fmla="*/ 218777 h 1196624"/>
              <a:gd name="connsiteX3" fmla="*/ 987882 w 987882"/>
              <a:gd name="connsiteY3" fmla="*/ 702683 h 1196624"/>
              <a:gd name="connsiteX4" fmla="*/ 493941 w 987882"/>
              <a:gd name="connsiteY4" fmla="*/ 1196624 h 1196624"/>
              <a:gd name="connsiteX5" fmla="*/ 0 w 987882"/>
              <a:gd name="connsiteY5" fmla="*/ 702683 h 1196624"/>
              <a:gd name="connsiteX6" fmla="*/ 394395 w 987882"/>
              <a:gd name="connsiteY6" fmla="*/ 218777 h 1196624"/>
              <a:gd name="connsiteX7" fmla="*/ 444650 w 987882"/>
              <a:gd name="connsiteY7" fmla="*/ 213711 h 11966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987882" h="1196624">
                <a:moveTo>
                  <a:pt x="510717" y="0"/>
                </a:moveTo>
                <a:lnTo>
                  <a:pt x="577864" y="217202"/>
                </a:lnTo>
                <a:lnTo>
                  <a:pt x="593488" y="218777"/>
                </a:lnTo>
                <a:cubicBezTo>
                  <a:pt x="818568" y="264836"/>
                  <a:pt x="987882" y="463987"/>
                  <a:pt x="987882" y="702683"/>
                </a:cubicBezTo>
                <a:cubicBezTo>
                  <a:pt x="987882" y="975479"/>
                  <a:pt x="766737" y="1196624"/>
                  <a:pt x="493941" y="1196624"/>
                </a:cubicBezTo>
                <a:cubicBezTo>
                  <a:pt x="221145" y="1196624"/>
                  <a:pt x="0" y="975479"/>
                  <a:pt x="0" y="702683"/>
                </a:cubicBezTo>
                <a:cubicBezTo>
                  <a:pt x="0" y="463987"/>
                  <a:pt x="169314" y="264836"/>
                  <a:pt x="394395" y="218777"/>
                </a:cubicBezTo>
                <a:lnTo>
                  <a:pt x="444650" y="213711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b="1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招新</a:t>
            </a:r>
            <a:endParaRPr lang="en-US" altLang="zh-CN" b="1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信息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3" name="任意多边形 22"/>
          <p:cNvSpPr/>
          <p:nvPr/>
        </p:nvSpPr>
        <p:spPr>
          <a:xfrm>
            <a:off x="5626243" y="1961894"/>
            <a:ext cx="977728" cy="1120307"/>
          </a:xfrm>
          <a:custGeom>
            <a:avLst/>
            <a:gdLst>
              <a:gd name="connsiteX0" fmla="*/ 493941 w 987882"/>
              <a:gd name="connsiteY0" fmla="*/ 0 h 1156065"/>
              <a:gd name="connsiteX1" fmla="*/ 987882 w 987882"/>
              <a:gd name="connsiteY1" fmla="*/ 493941 h 1156065"/>
              <a:gd name="connsiteX2" fmla="*/ 593488 w 987882"/>
              <a:gd name="connsiteY2" fmla="*/ 977847 h 1156065"/>
              <a:gd name="connsiteX3" fmla="*/ 587979 w 987882"/>
              <a:gd name="connsiteY3" fmla="*/ 978402 h 1156065"/>
              <a:gd name="connsiteX4" fmla="*/ 483472 w 987882"/>
              <a:gd name="connsiteY4" fmla="*/ 1156065 h 1156065"/>
              <a:gd name="connsiteX5" fmla="*/ 391327 w 987882"/>
              <a:gd name="connsiteY5" fmla="*/ 976895 h 1156065"/>
              <a:gd name="connsiteX6" fmla="*/ 301677 w 987882"/>
              <a:gd name="connsiteY6" fmla="*/ 949066 h 1156065"/>
              <a:gd name="connsiteX7" fmla="*/ 0 w 987882"/>
              <a:gd name="connsiteY7" fmla="*/ 493941 h 1156065"/>
              <a:gd name="connsiteX8" fmla="*/ 493941 w 987882"/>
              <a:gd name="connsiteY8" fmla="*/ 0 h 1156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87882" h="1156065">
                <a:moveTo>
                  <a:pt x="493941" y="0"/>
                </a:moveTo>
                <a:cubicBezTo>
                  <a:pt x="766737" y="0"/>
                  <a:pt x="987882" y="221145"/>
                  <a:pt x="987882" y="493941"/>
                </a:cubicBezTo>
                <a:cubicBezTo>
                  <a:pt x="987882" y="732637"/>
                  <a:pt x="818568" y="931789"/>
                  <a:pt x="593488" y="977847"/>
                </a:cubicBezTo>
                <a:lnTo>
                  <a:pt x="587979" y="978402"/>
                </a:lnTo>
                <a:lnTo>
                  <a:pt x="483472" y="1156065"/>
                </a:lnTo>
                <a:lnTo>
                  <a:pt x="391327" y="976895"/>
                </a:lnTo>
                <a:lnTo>
                  <a:pt x="301677" y="949066"/>
                </a:lnTo>
                <a:cubicBezTo>
                  <a:pt x="124394" y="874081"/>
                  <a:pt x="0" y="698538"/>
                  <a:pt x="0" y="493941"/>
                </a:cubicBezTo>
                <a:cubicBezTo>
                  <a:pt x="0" y="221145"/>
                  <a:pt x="221145" y="0"/>
                  <a:pt x="493941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Title</a:t>
            </a:r>
            <a:endParaRPr lang="zh-CN" altLang="en-US" b="1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4" name="任意多边形 23"/>
          <p:cNvSpPr/>
          <p:nvPr/>
        </p:nvSpPr>
        <p:spPr>
          <a:xfrm>
            <a:off x="1005840" y="3355913"/>
            <a:ext cx="11070336" cy="1482276"/>
          </a:xfrm>
          <a:custGeom>
            <a:avLst/>
            <a:gdLst>
              <a:gd name="connsiteX0" fmla="*/ 0 w 11553825"/>
              <a:gd name="connsiteY0" fmla="*/ 0 h 1590675"/>
              <a:gd name="connsiteX1" fmla="*/ 561975 w 11553825"/>
              <a:gd name="connsiteY1" fmla="*/ 790575 h 1590675"/>
              <a:gd name="connsiteX2" fmla="*/ 0 w 11553825"/>
              <a:gd name="connsiteY2" fmla="*/ 1590675 h 1590675"/>
              <a:gd name="connsiteX3" fmla="*/ 2524125 w 11553825"/>
              <a:gd name="connsiteY3" fmla="*/ 1571625 h 1590675"/>
              <a:gd name="connsiteX4" fmla="*/ 2943225 w 11553825"/>
              <a:gd name="connsiteY4" fmla="*/ 1152525 h 1590675"/>
              <a:gd name="connsiteX5" fmla="*/ 10039350 w 11553825"/>
              <a:gd name="connsiteY5" fmla="*/ 1152525 h 1590675"/>
              <a:gd name="connsiteX6" fmla="*/ 10039350 w 11553825"/>
              <a:gd name="connsiteY6" fmla="*/ 1562100 h 1590675"/>
              <a:gd name="connsiteX7" fmla="*/ 11553825 w 11553825"/>
              <a:gd name="connsiteY7" fmla="*/ 790575 h 1590675"/>
              <a:gd name="connsiteX8" fmla="*/ 10048875 w 11553825"/>
              <a:gd name="connsiteY8" fmla="*/ 38100 h 1590675"/>
              <a:gd name="connsiteX9" fmla="*/ 10029825 w 11553825"/>
              <a:gd name="connsiteY9" fmla="*/ 409575 h 1590675"/>
              <a:gd name="connsiteX10" fmla="*/ 2943225 w 11553825"/>
              <a:gd name="connsiteY10" fmla="*/ 400050 h 1590675"/>
              <a:gd name="connsiteX11" fmla="*/ 2524125 w 11553825"/>
              <a:gd name="connsiteY11" fmla="*/ 19050 h 1590675"/>
              <a:gd name="connsiteX12" fmla="*/ 0 w 11553825"/>
              <a:gd name="connsiteY12" fmla="*/ 0 h 159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553825" h="1590675">
                <a:moveTo>
                  <a:pt x="0" y="0"/>
                </a:moveTo>
                <a:lnTo>
                  <a:pt x="561975" y="790575"/>
                </a:lnTo>
                <a:lnTo>
                  <a:pt x="0" y="1590675"/>
                </a:lnTo>
                <a:lnTo>
                  <a:pt x="2524125" y="1571625"/>
                </a:lnTo>
                <a:lnTo>
                  <a:pt x="2943225" y="1152525"/>
                </a:lnTo>
                <a:lnTo>
                  <a:pt x="10039350" y="1152525"/>
                </a:lnTo>
                <a:lnTo>
                  <a:pt x="10039350" y="1562100"/>
                </a:lnTo>
                <a:lnTo>
                  <a:pt x="11553825" y="790575"/>
                </a:lnTo>
                <a:lnTo>
                  <a:pt x="10048875" y="38100"/>
                </a:lnTo>
                <a:lnTo>
                  <a:pt x="10029825" y="409575"/>
                </a:lnTo>
                <a:lnTo>
                  <a:pt x="2943225" y="400050"/>
                </a:lnTo>
                <a:lnTo>
                  <a:pt x="2524125" y="1905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横幅以弓箭的模型来塑造，寓意我们的“商业”底蕴，强调“突破”“创新”，以蓝色代表“</a:t>
            </a:r>
            <a:r>
              <a:rPr lang="zh-CN" altLang="en-US" b="1" dirty="0" smtClean="0">
                <a:solidFill>
                  <a:srgbClr val="002060"/>
                </a:solidFill>
                <a:latin typeface="+mn-ea"/>
              </a:rPr>
              <a:t>公益”</a:t>
            </a:r>
            <a:endParaRPr lang="zh-CN" altLang="en-US" b="1" dirty="0">
              <a:solidFill>
                <a:srgbClr val="00206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806797784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3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6" dur="1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3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3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1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6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300" tmFilter="0, 0; .2, .5; .8, .5; 1, 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150" autoRev="1" fill="hold"/>
                                        <p:tgtEl>
                                          <p:spTgt spid="2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9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3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1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500"/>
                            </p:stCondLst>
                            <p:childTnLst>
                              <p:par>
                                <p:cTn id="44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400" tmFilter="0, 0; .2, .5; .8, .5; 1, 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00" autoRev="1" fill="hold"/>
                                        <p:tgtEl>
                                          <p:spTgt spid="2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4" grpId="0" animBg="1"/>
      <p:bldP spid="24" grpId="1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" y="0"/>
            <a:ext cx="3326524" cy="6858000"/>
          </a:xfrm>
          <a:prstGeom prst="rect">
            <a:avLst/>
          </a:prstGeom>
          <a:solidFill>
            <a:srgbClr val="FFFF0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8000" b="1" dirty="0">
              <a:latin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00073" y="2210447"/>
            <a:ext cx="1526380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9000"/>
              </a:lnSpc>
            </a:pPr>
            <a:r>
              <a:rPr lang="en-US" altLang="zh-CN" sz="7200" b="1" dirty="0" smtClean="0">
                <a:solidFill>
                  <a:schemeClr val="bg2">
                    <a:lumMod val="25000"/>
                  </a:schemeClr>
                </a:solidFill>
              </a:rPr>
              <a:t>KT</a:t>
            </a:r>
          </a:p>
          <a:p>
            <a:pPr>
              <a:lnSpc>
                <a:spcPts val="9000"/>
              </a:lnSpc>
            </a:pPr>
            <a:r>
              <a:rPr lang="zh-CN" altLang="en-US" sz="9600" b="1" dirty="0" smtClean="0">
                <a:solidFill>
                  <a:schemeClr val="bg2">
                    <a:lumMod val="25000"/>
                  </a:schemeClr>
                </a:solidFill>
              </a:rPr>
              <a:t>板</a:t>
            </a:r>
            <a:endParaRPr lang="zh-CN" altLang="en-US" sz="96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97" y="92329"/>
            <a:ext cx="2489384" cy="6636894"/>
          </a:xfrm>
          <a:prstGeom prst="rect">
            <a:avLst/>
          </a:prstGeom>
          <a:ln>
            <a:noFill/>
          </a:ln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563" y="92329"/>
            <a:ext cx="2397665" cy="6636894"/>
          </a:xfrm>
          <a:prstGeom prst="rect">
            <a:avLst/>
          </a:prstGeom>
          <a:ln>
            <a:noFill/>
          </a:ln>
        </p:spPr>
      </p:pic>
      <p:sp>
        <p:nvSpPr>
          <p:cNvPr id="14" name="任意多边形 13"/>
          <p:cNvSpPr/>
          <p:nvPr/>
        </p:nvSpPr>
        <p:spPr>
          <a:xfrm>
            <a:off x="6715981" y="3001903"/>
            <a:ext cx="885750" cy="781170"/>
          </a:xfrm>
          <a:custGeom>
            <a:avLst/>
            <a:gdLst>
              <a:gd name="connsiteX0" fmla="*/ 1047149 w 1873139"/>
              <a:gd name="connsiteY0" fmla="*/ 0 h 1651980"/>
              <a:gd name="connsiteX1" fmla="*/ 1873139 w 1873139"/>
              <a:gd name="connsiteY1" fmla="*/ 825990 h 1651980"/>
              <a:gd name="connsiteX2" fmla="*/ 1047149 w 1873139"/>
              <a:gd name="connsiteY2" fmla="*/ 1651980 h 1651980"/>
              <a:gd name="connsiteX3" fmla="*/ 225424 w 1873139"/>
              <a:gd name="connsiteY3" fmla="*/ 910443 h 1651980"/>
              <a:gd name="connsiteX4" fmla="*/ 225120 w 1873139"/>
              <a:gd name="connsiteY4" fmla="*/ 904436 h 1651980"/>
              <a:gd name="connsiteX5" fmla="*/ 0 w 1873139"/>
              <a:gd name="connsiteY5" fmla="*/ 825991 h 1651980"/>
              <a:gd name="connsiteX6" fmla="*/ 225120 w 1873139"/>
              <a:gd name="connsiteY6" fmla="*/ 747545 h 1651980"/>
              <a:gd name="connsiteX7" fmla="*/ 225424 w 1873139"/>
              <a:gd name="connsiteY7" fmla="*/ 741537 h 1651980"/>
              <a:gd name="connsiteX8" fmla="*/ 1047149 w 1873139"/>
              <a:gd name="connsiteY8" fmla="*/ 0 h 16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139" h="1651980">
                <a:moveTo>
                  <a:pt x="1047149" y="0"/>
                </a:moveTo>
                <a:cubicBezTo>
                  <a:pt x="1503331" y="0"/>
                  <a:pt x="1873139" y="369808"/>
                  <a:pt x="1873139" y="825990"/>
                </a:cubicBezTo>
                <a:cubicBezTo>
                  <a:pt x="1873139" y="1282172"/>
                  <a:pt x="1503331" y="1651980"/>
                  <a:pt x="1047149" y="1651980"/>
                </a:cubicBezTo>
                <a:cubicBezTo>
                  <a:pt x="619479" y="1651980"/>
                  <a:pt x="267723" y="1326954"/>
                  <a:pt x="225424" y="910443"/>
                </a:cubicBezTo>
                <a:lnTo>
                  <a:pt x="225120" y="904436"/>
                </a:lnTo>
                <a:lnTo>
                  <a:pt x="0" y="825991"/>
                </a:lnTo>
                <a:lnTo>
                  <a:pt x="225120" y="747545"/>
                </a:lnTo>
                <a:lnTo>
                  <a:pt x="225424" y="741537"/>
                </a:lnTo>
                <a:cubicBezTo>
                  <a:pt x="267723" y="325027"/>
                  <a:pt x="619479" y="0"/>
                  <a:pt x="10471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宣传</a:t>
            </a:r>
            <a:endParaRPr lang="en-US" altLang="zh-CN" sz="16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展板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任意多边形 14"/>
          <p:cNvSpPr/>
          <p:nvPr/>
        </p:nvSpPr>
        <p:spPr>
          <a:xfrm flipH="1">
            <a:off x="7693907" y="3001903"/>
            <a:ext cx="885656" cy="781170"/>
          </a:xfrm>
          <a:custGeom>
            <a:avLst/>
            <a:gdLst>
              <a:gd name="connsiteX0" fmla="*/ 1047149 w 1873139"/>
              <a:gd name="connsiteY0" fmla="*/ 0 h 1651980"/>
              <a:gd name="connsiteX1" fmla="*/ 1873139 w 1873139"/>
              <a:gd name="connsiteY1" fmla="*/ 825990 h 1651980"/>
              <a:gd name="connsiteX2" fmla="*/ 1047149 w 1873139"/>
              <a:gd name="connsiteY2" fmla="*/ 1651980 h 1651980"/>
              <a:gd name="connsiteX3" fmla="*/ 225424 w 1873139"/>
              <a:gd name="connsiteY3" fmla="*/ 910443 h 1651980"/>
              <a:gd name="connsiteX4" fmla="*/ 225120 w 1873139"/>
              <a:gd name="connsiteY4" fmla="*/ 904436 h 1651980"/>
              <a:gd name="connsiteX5" fmla="*/ 0 w 1873139"/>
              <a:gd name="connsiteY5" fmla="*/ 825991 h 1651980"/>
              <a:gd name="connsiteX6" fmla="*/ 225120 w 1873139"/>
              <a:gd name="connsiteY6" fmla="*/ 747545 h 1651980"/>
              <a:gd name="connsiteX7" fmla="*/ 225424 w 1873139"/>
              <a:gd name="connsiteY7" fmla="*/ 741537 h 1651980"/>
              <a:gd name="connsiteX8" fmla="*/ 1047149 w 1873139"/>
              <a:gd name="connsiteY8" fmla="*/ 0 h 1651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73139" h="1651980">
                <a:moveTo>
                  <a:pt x="1047149" y="0"/>
                </a:moveTo>
                <a:cubicBezTo>
                  <a:pt x="1503331" y="0"/>
                  <a:pt x="1873139" y="369808"/>
                  <a:pt x="1873139" y="825990"/>
                </a:cubicBezTo>
                <a:cubicBezTo>
                  <a:pt x="1873139" y="1282172"/>
                  <a:pt x="1503331" y="1651980"/>
                  <a:pt x="1047149" y="1651980"/>
                </a:cubicBezTo>
                <a:cubicBezTo>
                  <a:pt x="619479" y="1651980"/>
                  <a:pt x="267723" y="1326954"/>
                  <a:pt x="225424" y="910443"/>
                </a:cubicBezTo>
                <a:lnTo>
                  <a:pt x="225120" y="904436"/>
                </a:lnTo>
                <a:lnTo>
                  <a:pt x="0" y="825991"/>
                </a:lnTo>
                <a:lnTo>
                  <a:pt x="225120" y="747545"/>
                </a:lnTo>
                <a:lnTo>
                  <a:pt x="225424" y="741537"/>
                </a:lnTo>
                <a:cubicBezTo>
                  <a:pt x="267723" y="325027"/>
                  <a:pt x="619479" y="0"/>
                  <a:pt x="1047149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互动 </a:t>
            </a:r>
            <a:endParaRPr lang="en-US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展板</a:t>
            </a:r>
            <a:endParaRPr lang="zh-CN" altLang="en-US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26525" y="0"/>
            <a:ext cx="8865476" cy="6858000"/>
          </a:xfrm>
          <a:prstGeom prst="rect">
            <a:avLst/>
          </a:prstGeom>
          <a:solidFill>
            <a:schemeClr val="bg2">
              <a:lumMod val="1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KT效果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075" y="92329"/>
            <a:ext cx="4970002" cy="66473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任意多边形 17"/>
          <p:cNvSpPr/>
          <p:nvPr/>
        </p:nvSpPr>
        <p:spPr>
          <a:xfrm rot="20157713">
            <a:off x="9935091" y="742131"/>
            <a:ext cx="1391422" cy="1238632"/>
          </a:xfrm>
          <a:custGeom>
            <a:avLst/>
            <a:gdLst>
              <a:gd name="connsiteX0" fmla="*/ 2772247 w 4995901"/>
              <a:gd name="connsiteY0" fmla="*/ 0 h 4447308"/>
              <a:gd name="connsiteX1" fmla="*/ 4995901 w 4995901"/>
              <a:gd name="connsiteY1" fmla="*/ 2223654 h 4447308"/>
              <a:gd name="connsiteX2" fmla="*/ 2772247 w 4995901"/>
              <a:gd name="connsiteY2" fmla="*/ 4447308 h 4447308"/>
              <a:gd name="connsiteX3" fmla="*/ 593770 w 4995901"/>
              <a:gd name="connsiteY3" fmla="*/ 2671798 h 4447308"/>
              <a:gd name="connsiteX4" fmla="*/ 564806 w 4995901"/>
              <a:gd name="connsiteY4" fmla="*/ 2482016 h 4447308"/>
              <a:gd name="connsiteX5" fmla="*/ 0 w 4995901"/>
              <a:gd name="connsiteY5" fmla="*/ 2223655 h 4447308"/>
              <a:gd name="connsiteX6" fmla="*/ 564806 w 4995901"/>
              <a:gd name="connsiteY6" fmla="*/ 1965294 h 4447308"/>
              <a:gd name="connsiteX7" fmla="*/ 593770 w 4995901"/>
              <a:gd name="connsiteY7" fmla="*/ 1775510 h 4447308"/>
              <a:gd name="connsiteX8" fmla="*/ 2772247 w 4995901"/>
              <a:gd name="connsiteY8" fmla="*/ 0 h 44473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995901" h="4447308">
                <a:moveTo>
                  <a:pt x="2772247" y="0"/>
                </a:moveTo>
                <a:cubicBezTo>
                  <a:pt x="4000337" y="0"/>
                  <a:pt x="4995901" y="995564"/>
                  <a:pt x="4995901" y="2223654"/>
                </a:cubicBezTo>
                <a:cubicBezTo>
                  <a:pt x="4995901" y="3451744"/>
                  <a:pt x="4000337" y="4447308"/>
                  <a:pt x="2772247" y="4447308"/>
                </a:cubicBezTo>
                <a:cubicBezTo>
                  <a:pt x="1697668" y="4447308"/>
                  <a:pt x="801118" y="3685080"/>
                  <a:pt x="593770" y="2671798"/>
                </a:cubicBezTo>
                <a:lnTo>
                  <a:pt x="564806" y="2482016"/>
                </a:lnTo>
                <a:lnTo>
                  <a:pt x="0" y="2223655"/>
                </a:lnTo>
                <a:lnTo>
                  <a:pt x="564806" y="1965294"/>
                </a:lnTo>
                <a:lnTo>
                  <a:pt x="593770" y="1775510"/>
                </a:lnTo>
                <a:cubicBezTo>
                  <a:pt x="801118" y="762229"/>
                  <a:pt x="1697668" y="0"/>
                  <a:pt x="2772247" y="0"/>
                </a:cubicBezTo>
                <a:close/>
              </a:path>
            </a:pathLst>
          </a:cu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>
                <a:latin typeface="+mn-ea"/>
              </a:rPr>
              <a:t>  效果</a:t>
            </a:r>
            <a:endParaRPr lang="zh-CN" altLang="en-US" sz="3200" b="1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957877473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3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300"/>
                            </p:stCondLst>
                            <p:childTnLst>
                              <p:par>
                                <p:cTn id="21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2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3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8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3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10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4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3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1800"/>
                            </p:stCondLst>
                            <p:childTnLst>
                              <p:par>
                                <p:cTn id="5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300" tmFilter="0, 0; .2, .5; .8, .5; 1, 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150" autoRev="1" fill="hold"/>
                                        <p:tgtEl>
                                          <p:spTgt spid="1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4" grpId="1" animBg="1"/>
      <p:bldP spid="15" grpId="0" animBg="1"/>
      <p:bldP spid="15" grpId="1" animBg="1"/>
      <p:bldP spid="3" grpId="0" animBg="1"/>
      <p:bldP spid="18" grpId="0" animBg="1"/>
      <p:bldP spid="18" grpId="1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733800" y="1066800"/>
            <a:ext cx="4724400" cy="4724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6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季报</a:t>
            </a:r>
            <a:r>
              <a:rPr lang="en-US" altLang="zh-CN" sz="4800" dirty="0" smtClean="0">
                <a:solidFill>
                  <a:schemeClr val="bg1"/>
                </a:solidFill>
                <a:latin typeface="+mn-ea"/>
              </a:rPr>
              <a:t>Report</a:t>
            </a:r>
            <a:endParaRPr lang="zh-CN" altLang="en-US" sz="2000" dirty="0">
              <a:solidFill>
                <a:schemeClr val="bg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53181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55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</a:rPr>
              <a:t>秋季</a:t>
            </a:r>
            <a:r>
              <a:rPr lang="en-US" altLang="zh-CN" sz="4000" b="1" dirty="0" smtClean="0">
                <a:solidFill>
                  <a:schemeClr val="bg2">
                    <a:lumMod val="25000"/>
                  </a:schemeClr>
                </a:solidFill>
              </a:rPr>
              <a:t>·</a:t>
            </a:r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</a:rPr>
              <a:t>季报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98" y="1382031"/>
            <a:ext cx="3738823" cy="2643182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98" y="4062753"/>
            <a:ext cx="3738823" cy="2643181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44" y="3746581"/>
            <a:ext cx="4182978" cy="295718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4444" y="1382030"/>
            <a:ext cx="4182978" cy="2364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12826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55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</a:rPr>
              <a:t>项目报告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726" y="2377026"/>
            <a:ext cx="2928641" cy="4142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0853" y="2377026"/>
            <a:ext cx="2928641" cy="41426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980" y="2377026"/>
            <a:ext cx="2928641" cy="414261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21" y="2377026"/>
            <a:ext cx="2928641" cy="4142610"/>
          </a:xfrm>
          <a:prstGeom prst="rect">
            <a:avLst/>
          </a:prstGeom>
        </p:spPr>
      </p:pic>
      <p:sp>
        <p:nvSpPr>
          <p:cNvPr id="16" name="任意多边形 15"/>
          <p:cNvSpPr/>
          <p:nvPr/>
        </p:nvSpPr>
        <p:spPr>
          <a:xfrm>
            <a:off x="5720199" y="1471776"/>
            <a:ext cx="721622" cy="841892"/>
          </a:xfrm>
          <a:custGeom>
            <a:avLst/>
            <a:gdLst>
              <a:gd name="connsiteX0" fmla="*/ 457200 w 914400"/>
              <a:gd name="connsiteY0" fmla="*/ 0 h 1066799"/>
              <a:gd name="connsiteX1" fmla="*/ 914400 w 914400"/>
              <a:gd name="connsiteY1" fmla="*/ 457200 h 1066799"/>
              <a:gd name="connsiteX2" fmla="*/ 549342 w 914400"/>
              <a:gd name="connsiteY2" fmla="*/ 905111 h 1066799"/>
              <a:gd name="connsiteX3" fmla="*/ 541897 w 914400"/>
              <a:gd name="connsiteY3" fmla="*/ 905862 h 1066799"/>
              <a:gd name="connsiteX4" fmla="*/ 474134 w 914400"/>
              <a:gd name="connsiteY4" fmla="*/ 1066799 h 1066799"/>
              <a:gd name="connsiteX5" fmla="*/ 407873 w 914400"/>
              <a:gd name="connsiteY5" fmla="*/ 909427 h 1066799"/>
              <a:gd name="connsiteX6" fmla="*/ 365058 w 914400"/>
              <a:gd name="connsiteY6" fmla="*/ 905111 h 1066799"/>
              <a:gd name="connsiteX7" fmla="*/ 0 w 914400"/>
              <a:gd name="connsiteY7" fmla="*/ 457200 h 1066799"/>
              <a:gd name="connsiteX8" fmla="*/ 457200 w 914400"/>
              <a:gd name="connsiteY8" fmla="*/ 0 h 106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" h="1066799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678142"/>
                  <a:pt x="757681" y="862479"/>
                  <a:pt x="549342" y="905111"/>
                </a:cubicBezTo>
                <a:lnTo>
                  <a:pt x="541897" y="905862"/>
                </a:lnTo>
                <a:lnTo>
                  <a:pt x="474134" y="1066799"/>
                </a:lnTo>
                <a:lnTo>
                  <a:pt x="407873" y="909427"/>
                </a:lnTo>
                <a:lnTo>
                  <a:pt x="365058" y="905111"/>
                </a:lnTo>
                <a:cubicBezTo>
                  <a:pt x="156719" y="862479"/>
                  <a:pt x="0" y="678142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铜器</a:t>
            </a:r>
            <a:endParaRPr lang="en-US" altLang="zh-CN" b="1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sz="105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项目</a:t>
            </a:r>
            <a:endParaRPr lang="en-US" altLang="zh-CN" sz="105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endParaRPr lang="zh-CN" altLang="en-US" sz="105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0" y="1255776"/>
            <a:ext cx="12192000" cy="5602224"/>
          </a:xfrm>
          <a:prstGeom prst="rect">
            <a:avLst/>
          </a:prstGeom>
          <a:solidFill>
            <a:schemeClr val="bg2">
              <a:lumMod val="25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016" y="2368559"/>
            <a:ext cx="2934627" cy="4151077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9909" y="2368559"/>
            <a:ext cx="2934627" cy="4151077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5980" y="2368559"/>
            <a:ext cx="2934627" cy="415107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6221" y="2368559"/>
            <a:ext cx="2934627" cy="4151077"/>
          </a:xfrm>
          <a:prstGeom prst="rect">
            <a:avLst/>
          </a:prstGeom>
        </p:spPr>
      </p:pic>
      <p:sp>
        <p:nvSpPr>
          <p:cNvPr id="26" name="任意多边形 25"/>
          <p:cNvSpPr/>
          <p:nvPr/>
        </p:nvSpPr>
        <p:spPr>
          <a:xfrm>
            <a:off x="5720199" y="1444921"/>
            <a:ext cx="721622" cy="841892"/>
          </a:xfrm>
          <a:custGeom>
            <a:avLst/>
            <a:gdLst>
              <a:gd name="connsiteX0" fmla="*/ 457200 w 914400"/>
              <a:gd name="connsiteY0" fmla="*/ 0 h 1066799"/>
              <a:gd name="connsiteX1" fmla="*/ 914400 w 914400"/>
              <a:gd name="connsiteY1" fmla="*/ 457200 h 1066799"/>
              <a:gd name="connsiteX2" fmla="*/ 549342 w 914400"/>
              <a:gd name="connsiteY2" fmla="*/ 905111 h 1066799"/>
              <a:gd name="connsiteX3" fmla="*/ 541897 w 914400"/>
              <a:gd name="connsiteY3" fmla="*/ 905862 h 1066799"/>
              <a:gd name="connsiteX4" fmla="*/ 474134 w 914400"/>
              <a:gd name="connsiteY4" fmla="*/ 1066799 h 1066799"/>
              <a:gd name="connsiteX5" fmla="*/ 407873 w 914400"/>
              <a:gd name="connsiteY5" fmla="*/ 909427 h 1066799"/>
              <a:gd name="connsiteX6" fmla="*/ 365058 w 914400"/>
              <a:gd name="connsiteY6" fmla="*/ 905111 h 1066799"/>
              <a:gd name="connsiteX7" fmla="*/ 0 w 914400"/>
              <a:gd name="connsiteY7" fmla="*/ 457200 h 1066799"/>
              <a:gd name="connsiteX8" fmla="*/ 457200 w 914400"/>
              <a:gd name="connsiteY8" fmla="*/ 0 h 1066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14400" h="1066799">
                <a:moveTo>
                  <a:pt x="457200" y="0"/>
                </a:moveTo>
                <a:cubicBezTo>
                  <a:pt x="709705" y="0"/>
                  <a:pt x="914400" y="204695"/>
                  <a:pt x="914400" y="457200"/>
                </a:cubicBezTo>
                <a:cubicBezTo>
                  <a:pt x="914400" y="678142"/>
                  <a:pt x="757681" y="862479"/>
                  <a:pt x="549342" y="905111"/>
                </a:cubicBezTo>
                <a:lnTo>
                  <a:pt x="541897" y="905862"/>
                </a:lnTo>
                <a:lnTo>
                  <a:pt x="474134" y="1066799"/>
                </a:lnTo>
                <a:lnTo>
                  <a:pt x="407873" y="909427"/>
                </a:lnTo>
                <a:lnTo>
                  <a:pt x="365058" y="905111"/>
                </a:lnTo>
                <a:cubicBezTo>
                  <a:pt x="156719" y="862479"/>
                  <a:pt x="0" y="678142"/>
                  <a:pt x="0" y="457200"/>
                </a:cubicBezTo>
                <a:cubicBezTo>
                  <a:pt x="0" y="204695"/>
                  <a:pt x="204695" y="0"/>
                  <a:pt x="457200" y="0"/>
                </a:cubicBezTo>
                <a:close/>
              </a:path>
            </a:pathLst>
          </a:cu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水产</a:t>
            </a:r>
            <a:r>
              <a:rPr lang="zh-CN" altLang="en-US" sz="105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项目</a:t>
            </a:r>
            <a:endParaRPr lang="en-US" altLang="zh-CN" sz="105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endParaRPr lang="zh-CN" altLang="en-US" sz="105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05092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900" decel="10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900" decel="100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 tmFilter="0, 0; .2, .5; .8, .5; 1, 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0" dur="250" autoRev="1" fill="hold"/>
                                        <p:tgtEl>
                                          <p:spTgt spid="1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1500"/>
                            </p:stCondLst>
                            <p:childTnLst>
                              <p:par>
                                <p:cTn id="54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2500"/>
                            </p:stCondLst>
                            <p:childTnLst>
                              <p:par>
                                <p:cTn id="61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3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9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1" dur="500" tmFilter="0, 0; .2, .5; .8, .5; 1, 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2" dur="250" autoRev="1" fill="hold"/>
                                        <p:tgtEl>
                                          <p:spTgt spid="2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6" grpId="1" animBg="1"/>
      <p:bldP spid="2" grpId="0" animBg="1"/>
      <p:bldP spid="26" grpId="0" animBg="1"/>
      <p:bldP spid="26" grpId="1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3733800" y="1066800"/>
            <a:ext cx="4724400" cy="4724400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9600" b="1" dirty="0" smtClean="0">
                <a:solidFill>
                  <a:schemeClr val="accent5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视频</a:t>
            </a:r>
            <a:r>
              <a:rPr lang="en-US" altLang="zh-CN" sz="48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Movie</a:t>
            </a:r>
            <a:endParaRPr lang="zh-CN" altLang="en-US" sz="1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097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组合 20"/>
          <p:cNvGrpSpPr/>
          <p:nvPr/>
        </p:nvGrpSpPr>
        <p:grpSpPr>
          <a:xfrm>
            <a:off x="-1" y="2213282"/>
            <a:ext cx="9702344" cy="2431435"/>
            <a:chOff x="0" y="2168526"/>
            <a:chExt cx="5256790" cy="2431435"/>
          </a:xfrm>
        </p:grpSpPr>
        <p:sp>
          <p:nvSpPr>
            <p:cNvPr id="17" name="矩形 16"/>
            <p:cNvSpPr/>
            <p:nvPr/>
          </p:nvSpPr>
          <p:spPr>
            <a:xfrm>
              <a:off x="0" y="2170113"/>
              <a:ext cx="2603500" cy="2374900"/>
            </a:xfrm>
            <a:prstGeom prst="rect">
              <a:avLst/>
            </a:prstGeom>
            <a:solidFill>
              <a:srgbClr val="FFFF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zh-CN" sz="2800" dirty="0" smtClean="0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2580449" y="2168526"/>
              <a:ext cx="2676341" cy="2431435"/>
              <a:chOff x="2580449" y="2168526"/>
              <a:chExt cx="2676341" cy="2431435"/>
            </a:xfrm>
          </p:grpSpPr>
          <p:sp>
            <p:nvSpPr>
              <p:cNvPr id="18" name="文本框 17"/>
              <p:cNvSpPr txBox="1"/>
              <p:nvPr/>
            </p:nvSpPr>
            <p:spPr>
              <a:xfrm>
                <a:off x="2603500" y="2168526"/>
                <a:ext cx="2653290" cy="224676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600" b="1" dirty="0" smtClean="0">
                    <a:solidFill>
                      <a:srgbClr val="FFC000"/>
                    </a:solidFill>
                    <a:latin typeface="+mn-ea"/>
                  </a:rPr>
                  <a:t>个人</a:t>
                </a:r>
                <a:endParaRPr lang="en-US" altLang="zh-CN" sz="9600" b="1" dirty="0" smtClean="0">
                  <a:solidFill>
                    <a:srgbClr val="FFC000"/>
                  </a:solidFill>
                  <a:latin typeface="+mn-ea"/>
                </a:endParaRPr>
              </a:p>
              <a:p>
                <a:r>
                  <a:rPr lang="zh-CN" altLang="en-US" sz="4400" dirty="0" smtClean="0">
                    <a:solidFill>
                      <a:schemeClr val="bg1"/>
                    </a:solidFill>
                    <a:latin typeface="+mn-ea"/>
                  </a:rPr>
                  <a:t>性格</a:t>
                </a:r>
                <a:r>
                  <a:rPr lang="zh-CN" altLang="en-US" sz="2800" dirty="0" smtClean="0">
                    <a:solidFill>
                      <a:schemeClr val="bg1"/>
                    </a:solidFill>
                    <a:latin typeface="+mn-ea"/>
                  </a:rPr>
                  <a:t>  </a:t>
                </a:r>
                <a:r>
                  <a:rPr lang="zh-CN" altLang="en-US" sz="4400" dirty="0" smtClean="0">
                    <a:solidFill>
                      <a:schemeClr val="bg1"/>
                    </a:solidFill>
                    <a:latin typeface="+mn-ea"/>
                  </a:rPr>
                  <a:t>爱好</a:t>
                </a:r>
                <a:endParaRPr lang="en-US" altLang="zh-CN" sz="4400" dirty="0" smtClean="0">
                  <a:solidFill>
                    <a:schemeClr val="bg1"/>
                  </a:solidFill>
                  <a:latin typeface="+mn-ea"/>
                </a:endParaRPr>
              </a:p>
            </p:txBody>
          </p:sp>
          <p:sp>
            <p:nvSpPr>
              <p:cNvPr id="19" name="文本框 18"/>
              <p:cNvSpPr txBox="1"/>
              <p:nvPr/>
            </p:nvSpPr>
            <p:spPr>
              <a:xfrm>
                <a:off x="2580449" y="4230629"/>
                <a:ext cx="141825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>
                    <a:solidFill>
                      <a:srgbClr val="FFC000"/>
                    </a:solidFill>
                  </a:rPr>
                  <a:t> Personality  Interest</a:t>
                </a:r>
                <a:endParaRPr lang="zh-CN" altLang="en-US" dirty="0">
                  <a:solidFill>
                    <a:srgbClr val="FFC000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9184948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55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</a:rPr>
              <a:t>视频制作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519065" y="1830957"/>
            <a:ext cx="585167" cy="475604"/>
            <a:chOff x="2870641" y="1830957"/>
            <a:chExt cx="585167" cy="475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任意多边形 31"/>
            <p:cNvSpPr/>
            <p:nvPr/>
          </p:nvSpPr>
          <p:spPr>
            <a:xfrm rot="13718165">
              <a:off x="2914237" y="1802988"/>
              <a:ext cx="459977" cy="547170"/>
            </a:xfrm>
            <a:custGeom>
              <a:avLst/>
              <a:gdLst>
                <a:gd name="connsiteX0" fmla="*/ 402599 w 459977"/>
                <a:gd name="connsiteY0" fmla="*/ 469166 h 547170"/>
                <a:gd name="connsiteX1" fmla="*/ 78005 w 459977"/>
                <a:gd name="connsiteY1" fmla="*/ 489793 h 547170"/>
                <a:gd name="connsiteX2" fmla="*/ 57378 w 459977"/>
                <a:gd name="connsiteY2" fmla="*/ 165198 h 547170"/>
                <a:gd name="connsiteX3" fmla="*/ 215403 w 459977"/>
                <a:gd name="connsiteY3" fmla="*/ 87659 h 547170"/>
                <a:gd name="connsiteX4" fmla="*/ 216927 w 459977"/>
                <a:gd name="connsiteY4" fmla="*/ 87708 h 547170"/>
                <a:gd name="connsiteX5" fmla="*/ 231093 w 459977"/>
                <a:gd name="connsiteY5" fmla="*/ 0 h 547170"/>
                <a:gd name="connsiteX6" fmla="*/ 245407 w 459977"/>
                <a:gd name="connsiteY6" fmla="*/ 88622 h 547170"/>
                <a:gd name="connsiteX7" fmla="*/ 259507 w 459977"/>
                <a:gd name="connsiteY7" fmla="*/ 89075 h 547170"/>
                <a:gd name="connsiteX8" fmla="*/ 381972 w 459977"/>
                <a:gd name="connsiteY8" fmla="*/ 144571 h 547170"/>
                <a:gd name="connsiteX9" fmla="*/ 402599 w 459977"/>
                <a:gd name="connsiteY9" fmla="*/ 469166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977" h="547170">
                  <a:moveTo>
                    <a:pt x="402599" y="469166"/>
                  </a:moveTo>
                  <a:cubicBezTo>
                    <a:pt x="318661" y="564496"/>
                    <a:pt x="173335" y="573731"/>
                    <a:pt x="78005" y="489793"/>
                  </a:cubicBezTo>
                  <a:cubicBezTo>
                    <a:pt x="-17326" y="405854"/>
                    <a:pt x="-26561" y="260529"/>
                    <a:pt x="57378" y="165198"/>
                  </a:cubicBezTo>
                  <a:cubicBezTo>
                    <a:pt x="99347" y="117533"/>
                    <a:pt x="156663" y="91391"/>
                    <a:pt x="215403" y="87659"/>
                  </a:cubicBezTo>
                  <a:lnTo>
                    <a:pt x="216927" y="87708"/>
                  </a:lnTo>
                  <a:lnTo>
                    <a:pt x="231093" y="0"/>
                  </a:lnTo>
                  <a:lnTo>
                    <a:pt x="245407" y="88622"/>
                  </a:lnTo>
                  <a:lnTo>
                    <a:pt x="259507" y="89075"/>
                  </a:lnTo>
                  <a:cubicBezTo>
                    <a:pt x="303444" y="94720"/>
                    <a:pt x="346223" y="113094"/>
                    <a:pt x="381972" y="144571"/>
                  </a:cubicBezTo>
                  <a:cubicBezTo>
                    <a:pt x="477303" y="228510"/>
                    <a:pt x="486538" y="373835"/>
                    <a:pt x="402599" y="46916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10403" y="1830957"/>
              <a:ext cx="445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</a:rPr>
                <a:t>点击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任意多边形 17">
            <a:hlinkClick r:id="rId2"/>
          </p:cNvPr>
          <p:cNvSpPr/>
          <p:nvPr/>
        </p:nvSpPr>
        <p:spPr>
          <a:xfrm>
            <a:off x="9276639" y="4719070"/>
            <a:ext cx="1210033" cy="1367336"/>
          </a:xfrm>
          <a:custGeom>
            <a:avLst/>
            <a:gdLst>
              <a:gd name="connsiteX0" fmla="*/ 981768 w 1916742"/>
              <a:gd name="connsiteY0" fmla="*/ 0 h 2165916"/>
              <a:gd name="connsiteX1" fmla="*/ 1077057 w 1916742"/>
              <a:gd name="connsiteY1" fmla="*/ 257281 h 2165916"/>
              <a:gd name="connsiteX2" fmla="*/ 1151516 w 1916742"/>
              <a:gd name="connsiteY2" fmla="*/ 268645 h 2165916"/>
              <a:gd name="connsiteX3" fmla="*/ 1916742 w 1916742"/>
              <a:gd name="connsiteY3" fmla="*/ 1207545 h 2165916"/>
              <a:gd name="connsiteX4" fmla="*/ 958371 w 1916742"/>
              <a:gd name="connsiteY4" fmla="*/ 2165916 h 2165916"/>
              <a:gd name="connsiteX5" fmla="*/ 0 w 1916742"/>
              <a:gd name="connsiteY5" fmla="*/ 1207545 h 2165916"/>
              <a:gd name="connsiteX6" fmla="*/ 860383 w 1916742"/>
              <a:gd name="connsiteY6" fmla="*/ 254122 h 2165916"/>
              <a:gd name="connsiteX7" fmla="*/ 892165 w 1916742"/>
              <a:gd name="connsiteY7" fmla="*/ 252517 h 216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6742" h="2165916">
                <a:moveTo>
                  <a:pt x="981768" y="0"/>
                </a:moveTo>
                <a:lnTo>
                  <a:pt x="1077057" y="257281"/>
                </a:lnTo>
                <a:lnTo>
                  <a:pt x="1151516" y="268645"/>
                </a:lnTo>
                <a:cubicBezTo>
                  <a:pt x="1588230" y="358009"/>
                  <a:pt x="1916742" y="744413"/>
                  <a:pt x="1916742" y="1207545"/>
                </a:cubicBezTo>
                <a:cubicBezTo>
                  <a:pt x="1916742" y="1736839"/>
                  <a:pt x="1487665" y="2165916"/>
                  <a:pt x="958371" y="2165916"/>
                </a:cubicBezTo>
                <a:cubicBezTo>
                  <a:pt x="429077" y="2165916"/>
                  <a:pt x="0" y="1736839"/>
                  <a:pt x="0" y="1207545"/>
                </a:cubicBezTo>
                <a:cubicBezTo>
                  <a:pt x="0" y="711332"/>
                  <a:pt x="377118" y="303200"/>
                  <a:pt x="860383" y="254122"/>
                </a:cubicBezTo>
                <a:lnTo>
                  <a:pt x="892165" y="25251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zh-CN" sz="105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Uber 520</a:t>
            </a:r>
          </a:p>
          <a:p>
            <a:pPr algn="ctr"/>
            <a:r>
              <a:rPr lang="en-US" altLang="zh-CN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Band </a:t>
            </a:r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队</a:t>
            </a:r>
            <a:endParaRPr lang="zh-CN" altLang="en-US" sz="12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任意多边形 18">
            <a:hlinkClick r:id="rId3"/>
          </p:cNvPr>
          <p:cNvSpPr/>
          <p:nvPr/>
        </p:nvSpPr>
        <p:spPr>
          <a:xfrm>
            <a:off x="5503704" y="4719070"/>
            <a:ext cx="1210033" cy="1367336"/>
          </a:xfrm>
          <a:custGeom>
            <a:avLst/>
            <a:gdLst>
              <a:gd name="connsiteX0" fmla="*/ 981768 w 1916742"/>
              <a:gd name="connsiteY0" fmla="*/ 0 h 2165916"/>
              <a:gd name="connsiteX1" fmla="*/ 1077057 w 1916742"/>
              <a:gd name="connsiteY1" fmla="*/ 257281 h 2165916"/>
              <a:gd name="connsiteX2" fmla="*/ 1151516 w 1916742"/>
              <a:gd name="connsiteY2" fmla="*/ 268645 h 2165916"/>
              <a:gd name="connsiteX3" fmla="*/ 1916742 w 1916742"/>
              <a:gd name="connsiteY3" fmla="*/ 1207545 h 2165916"/>
              <a:gd name="connsiteX4" fmla="*/ 958371 w 1916742"/>
              <a:gd name="connsiteY4" fmla="*/ 2165916 h 2165916"/>
              <a:gd name="connsiteX5" fmla="*/ 0 w 1916742"/>
              <a:gd name="connsiteY5" fmla="*/ 1207545 h 2165916"/>
              <a:gd name="connsiteX6" fmla="*/ 860383 w 1916742"/>
              <a:gd name="connsiteY6" fmla="*/ 254122 h 2165916"/>
              <a:gd name="connsiteX7" fmla="*/ 892165 w 1916742"/>
              <a:gd name="connsiteY7" fmla="*/ 252517 h 216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6742" h="2165916">
                <a:moveTo>
                  <a:pt x="981768" y="0"/>
                </a:moveTo>
                <a:lnTo>
                  <a:pt x="1077057" y="257281"/>
                </a:lnTo>
                <a:lnTo>
                  <a:pt x="1151516" y="268645"/>
                </a:lnTo>
                <a:cubicBezTo>
                  <a:pt x="1588230" y="358009"/>
                  <a:pt x="1916742" y="744413"/>
                  <a:pt x="1916742" y="1207545"/>
                </a:cubicBezTo>
                <a:cubicBezTo>
                  <a:pt x="1916742" y="1736839"/>
                  <a:pt x="1487665" y="2165916"/>
                  <a:pt x="958371" y="2165916"/>
                </a:cubicBezTo>
                <a:cubicBezTo>
                  <a:pt x="429077" y="2165916"/>
                  <a:pt x="0" y="1736839"/>
                  <a:pt x="0" y="1207545"/>
                </a:cubicBezTo>
                <a:cubicBezTo>
                  <a:pt x="0" y="711332"/>
                  <a:pt x="377118" y="303200"/>
                  <a:pt x="860383" y="254122"/>
                </a:cubicBezTo>
                <a:lnTo>
                  <a:pt x="892165" y="25251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zh-CN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Uber </a:t>
            </a:r>
            <a:r>
              <a:rPr lang="en-US" altLang="zh-CN" sz="1200" dirty="0" err="1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TrueCOLOR</a:t>
            </a:r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zh-CN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“</a:t>
            </a:r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狂欢夜</a:t>
            </a:r>
            <a:r>
              <a:rPr lang="en-US" altLang="zh-CN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”</a:t>
            </a:r>
          </a:p>
        </p:txBody>
      </p:sp>
      <p:sp>
        <p:nvSpPr>
          <p:cNvPr id="26" name="任意多边形 25">
            <a:hlinkClick r:id="rId4"/>
          </p:cNvPr>
          <p:cNvSpPr/>
          <p:nvPr/>
        </p:nvSpPr>
        <p:spPr>
          <a:xfrm>
            <a:off x="1685259" y="4724738"/>
            <a:ext cx="1235738" cy="1396417"/>
          </a:xfrm>
          <a:custGeom>
            <a:avLst/>
            <a:gdLst>
              <a:gd name="connsiteX0" fmla="*/ 981768 w 1916742"/>
              <a:gd name="connsiteY0" fmla="*/ 0 h 2165916"/>
              <a:gd name="connsiteX1" fmla="*/ 1077057 w 1916742"/>
              <a:gd name="connsiteY1" fmla="*/ 257281 h 2165916"/>
              <a:gd name="connsiteX2" fmla="*/ 1151516 w 1916742"/>
              <a:gd name="connsiteY2" fmla="*/ 268645 h 2165916"/>
              <a:gd name="connsiteX3" fmla="*/ 1916742 w 1916742"/>
              <a:gd name="connsiteY3" fmla="*/ 1207545 h 2165916"/>
              <a:gd name="connsiteX4" fmla="*/ 958371 w 1916742"/>
              <a:gd name="connsiteY4" fmla="*/ 2165916 h 2165916"/>
              <a:gd name="connsiteX5" fmla="*/ 0 w 1916742"/>
              <a:gd name="connsiteY5" fmla="*/ 1207545 h 2165916"/>
              <a:gd name="connsiteX6" fmla="*/ 860383 w 1916742"/>
              <a:gd name="connsiteY6" fmla="*/ 254122 h 2165916"/>
              <a:gd name="connsiteX7" fmla="*/ 892165 w 1916742"/>
              <a:gd name="connsiteY7" fmla="*/ 252517 h 216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6742" h="2165916">
                <a:moveTo>
                  <a:pt x="981768" y="0"/>
                </a:moveTo>
                <a:lnTo>
                  <a:pt x="1077057" y="257281"/>
                </a:lnTo>
                <a:lnTo>
                  <a:pt x="1151516" y="268645"/>
                </a:lnTo>
                <a:cubicBezTo>
                  <a:pt x="1588230" y="358009"/>
                  <a:pt x="1916742" y="744413"/>
                  <a:pt x="1916742" y="1207545"/>
                </a:cubicBezTo>
                <a:cubicBezTo>
                  <a:pt x="1916742" y="1736839"/>
                  <a:pt x="1487665" y="2165916"/>
                  <a:pt x="958371" y="2165916"/>
                </a:cubicBezTo>
                <a:cubicBezTo>
                  <a:pt x="429077" y="2165916"/>
                  <a:pt x="0" y="1736839"/>
                  <a:pt x="0" y="1207545"/>
                </a:cubicBezTo>
                <a:cubicBezTo>
                  <a:pt x="0" y="711332"/>
                  <a:pt x="377118" y="303200"/>
                  <a:pt x="860383" y="254122"/>
                </a:cubicBezTo>
                <a:lnTo>
                  <a:pt x="892165" y="25251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zh-CN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Uber PUPPIES</a:t>
            </a: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“一键萌犬”</a:t>
            </a:r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086677" y="1830957"/>
            <a:ext cx="585167" cy="475604"/>
            <a:chOff x="2870641" y="1830957"/>
            <a:chExt cx="585167" cy="475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任意多边形 33"/>
            <p:cNvSpPr/>
            <p:nvPr/>
          </p:nvSpPr>
          <p:spPr>
            <a:xfrm rot="13718165">
              <a:off x="2914237" y="1802988"/>
              <a:ext cx="459977" cy="547170"/>
            </a:xfrm>
            <a:custGeom>
              <a:avLst/>
              <a:gdLst>
                <a:gd name="connsiteX0" fmla="*/ 402599 w 459977"/>
                <a:gd name="connsiteY0" fmla="*/ 469166 h 547170"/>
                <a:gd name="connsiteX1" fmla="*/ 78005 w 459977"/>
                <a:gd name="connsiteY1" fmla="*/ 489793 h 547170"/>
                <a:gd name="connsiteX2" fmla="*/ 57378 w 459977"/>
                <a:gd name="connsiteY2" fmla="*/ 165198 h 547170"/>
                <a:gd name="connsiteX3" fmla="*/ 215403 w 459977"/>
                <a:gd name="connsiteY3" fmla="*/ 87659 h 547170"/>
                <a:gd name="connsiteX4" fmla="*/ 216927 w 459977"/>
                <a:gd name="connsiteY4" fmla="*/ 87708 h 547170"/>
                <a:gd name="connsiteX5" fmla="*/ 231093 w 459977"/>
                <a:gd name="connsiteY5" fmla="*/ 0 h 547170"/>
                <a:gd name="connsiteX6" fmla="*/ 245407 w 459977"/>
                <a:gd name="connsiteY6" fmla="*/ 88622 h 547170"/>
                <a:gd name="connsiteX7" fmla="*/ 259507 w 459977"/>
                <a:gd name="connsiteY7" fmla="*/ 89075 h 547170"/>
                <a:gd name="connsiteX8" fmla="*/ 381972 w 459977"/>
                <a:gd name="connsiteY8" fmla="*/ 144571 h 547170"/>
                <a:gd name="connsiteX9" fmla="*/ 402599 w 459977"/>
                <a:gd name="connsiteY9" fmla="*/ 469166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977" h="547170">
                  <a:moveTo>
                    <a:pt x="402599" y="469166"/>
                  </a:moveTo>
                  <a:cubicBezTo>
                    <a:pt x="318661" y="564496"/>
                    <a:pt x="173335" y="573731"/>
                    <a:pt x="78005" y="489793"/>
                  </a:cubicBezTo>
                  <a:cubicBezTo>
                    <a:pt x="-17326" y="405854"/>
                    <a:pt x="-26561" y="260529"/>
                    <a:pt x="57378" y="165198"/>
                  </a:cubicBezTo>
                  <a:cubicBezTo>
                    <a:pt x="99347" y="117533"/>
                    <a:pt x="156663" y="91391"/>
                    <a:pt x="215403" y="87659"/>
                  </a:cubicBezTo>
                  <a:lnTo>
                    <a:pt x="216927" y="87708"/>
                  </a:lnTo>
                  <a:lnTo>
                    <a:pt x="231093" y="0"/>
                  </a:lnTo>
                  <a:lnTo>
                    <a:pt x="245407" y="88622"/>
                  </a:lnTo>
                  <a:lnTo>
                    <a:pt x="259507" y="89075"/>
                  </a:lnTo>
                  <a:cubicBezTo>
                    <a:pt x="303444" y="94720"/>
                    <a:pt x="346223" y="113094"/>
                    <a:pt x="381972" y="144571"/>
                  </a:cubicBezTo>
                  <a:cubicBezTo>
                    <a:pt x="477303" y="228510"/>
                    <a:pt x="486538" y="373835"/>
                    <a:pt x="402599" y="46916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010403" y="1830957"/>
              <a:ext cx="445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</a:rPr>
                <a:t>点击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136150" y="1836625"/>
            <a:ext cx="585167" cy="475604"/>
            <a:chOff x="3136150" y="1836625"/>
            <a:chExt cx="585167" cy="475604"/>
          </a:xfrm>
        </p:grpSpPr>
        <p:sp>
          <p:nvSpPr>
            <p:cNvPr id="37" name="任意多边形 36"/>
            <p:cNvSpPr/>
            <p:nvPr/>
          </p:nvSpPr>
          <p:spPr>
            <a:xfrm rot="13718165">
              <a:off x="3179746" y="1808656"/>
              <a:ext cx="459977" cy="547170"/>
            </a:xfrm>
            <a:custGeom>
              <a:avLst/>
              <a:gdLst>
                <a:gd name="connsiteX0" fmla="*/ 402599 w 459977"/>
                <a:gd name="connsiteY0" fmla="*/ 469166 h 547170"/>
                <a:gd name="connsiteX1" fmla="*/ 78005 w 459977"/>
                <a:gd name="connsiteY1" fmla="*/ 489793 h 547170"/>
                <a:gd name="connsiteX2" fmla="*/ 57378 w 459977"/>
                <a:gd name="connsiteY2" fmla="*/ 165198 h 547170"/>
                <a:gd name="connsiteX3" fmla="*/ 215403 w 459977"/>
                <a:gd name="connsiteY3" fmla="*/ 87659 h 547170"/>
                <a:gd name="connsiteX4" fmla="*/ 216927 w 459977"/>
                <a:gd name="connsiteY4" fmla="*/ 87708 h 547170"/>
                <a:gd name="connsiteX5" fmla="*/ 231093 w 459977"/>
                <a:gd name="connsiteY5" fmla="*/ 0 h 547170"/>
                <a:gd name="connsiteX6" fmla="*/ 245407 w 459977"/>
                <a:gd name="connsiteY6" fmla="*/ 88622 h 547170"/>
                <a:gd name="connsiteX7" fmla="*/ 259507 w 459977"/>
                <a:gd name="connsiteY7" fmla="*/ 89075 h 547170"/>
                <a:gd name="connsiteX8" fmla="*/ 381972 w 459977"/>
                <a:gd name="connsiteY8" fmla="*/ 144571 h 547170"/>
                <a:gd name="connsiteX9" fmla="*/ 402599 w 459977"/>
                <a:gd name="connsiteY9" fmla="*/ 469166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977" h="547170">
                  <a:moveTo>
                    <a:pt x="402599" y="469166"/>
                  </a:moveTo>
                  <a:cubicBezTo>
                    <a:pt x="318661" y="564496"/>
                    <a:pt x="173335" y="573731"/>
                    <a:pt x="78005" y="489793"/>
                  </a:cubicBezTo>
                  <a:cubicBezTo>
                    <a:pt x="-17326" y="405854"/>
                    <a:pt x="-26561" y="260529"/>
                    <a:pt x="57378" y="165198"/>
                  </a:cubicBezTo>
                  <a:cubicBezTo>
                    <a:pt x="99347" y="117533"/>
                    <a:pt x="156663" y="91391"/>
                    <a:pt x="215403" y="87659"/>
                  </a:cubicBezTo>
                  <a:lnTo>
                    <a:pt x="216927" y="87708"/>
                  </a:lnTo>
                  <a:lnTo>
                    <a:pt x="231093" y="0"/>
                  </a:lnTo>
                  <a:lnTo>
                    <a:pt x="245407" y="88622"/>
                  </a:lnTo>
                  <a:lnTo>
                    <a:pt x="259507" y="89075"/>
                  </a:lnTo>
                  <a:cubicBezTo>
                    <a:pt x="303444" y="94720"/>
                    <a:pt x="346223" y="113094"/>
                    <a:pt x="381972" y="144571"/>
                  </a:cubicBezTo>
                  <a:cubicBezTo>
                    <a:pt x="477303" y="228510"/>
                    <a:pt x="486538" y="373835"/>
                    <a:pt x="402599" y="46916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275912" y="1836625"/>
              <a:ext cx="445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</a:rPr>
                <a:t>点击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6" y="2537775"/>
            <a:ext cx="3126246" cy="175765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38411" y="2529187"/>
            <a:ext cx="7248668" cy="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Picture 1" descr="QQ截图20150717223149">
            <a:hlinkClick r:id="rId3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8411" y="2529187"/>
            <a:ext cx="3140619" cy="176624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71844" y="2529187"/>
            <a:ext cx="511249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7" name="Picture 3" descr="QQ截图20150717223512">
            <a:hlinkClick r:id="rId2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46149" y="2529187"/>
            <a:ext cx="3140619" cy="1766243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52228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9" grpId="0" animBg="1"/>
      <p:bldP spid="2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55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dirty="0" smtClean="0">
                <a:solidFill>
                  <a:schemeClr val="bg2">
                    <a:lumMod val="25000"/>
                  </a:schemeClr>
                </a:solidFill>
              </a:rPr>
              <a:t>视频制作</a:t>
            </a:r>
            <a:endParaRPr lang="zh-CN" altLang="en-US" sz="4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519065" y="1830957"/>
            <a:ext cx="585167" cy="475604"/>
            <a:chOff x="2870641" y="1830957"/>
            <a:chExt cx="585167" cy="475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任意多边形 31"/>
            <p:cNvSpPr/>
            <p:nvPr/>
          </p:nvSpPr>
          <p:spPr>
            <a:xfrm rot="13718165">
              <a:off x="2914237" y="1802988"/>
              <a:ext cx="459977" cy="547170"/>
            </a:xfrm>
            <a:custGeom>
              <a:avLst/>
              <a:gdLst>
                <a:gd name="connsiteX0" fmla="*/ 402599 w 459977"/>
                <a:gd name="connsiteY0" fmla="*/ 469166 h 547170"/>
                <a:gd name="connsiteX1" fmla="*/ 78005 w 459977"/>
                <a:gd name="connsiteY1" fmla="*/ 489793 h 547170"/>
                <a:gd name="connsiteX2" fmla="*/ 57378 w 459977"/>
                <a:gd name="connsiteY2" fmla="*/ 165198 h 547170"/>
                <a:gd name="connsiteX3" fmla="*/ 215403 w 459977"/>
                <a:gd name="connsiteY3" fmla="*/ 87659 h 547170"/>
                <a:gd name="connsiteX4" fmla="*/ 216927 w 459977"/>
                <a:gd name="connsiteY4" fmla="*/ 87708 h 547170"/>
                <a:gd name="connsiteX5" fmla="*/ 231093 w 459977"/>
                <a:gd name="connsiteY5" fmla="*/ 0 h 547170"/>
                <a:gd name="connsiteX6" fmla="*/ 245407 w 459977"/>
                <a:gd name="connsiteY6" fmla="*/ 88622 h 547170"/>
                <a:gd name="connsiteX7" fmla="*/ 259507 w 459977"/>
                <a:gd name="connsiteY7" fmla="*/ 89075 h 547170"/>
                <a:gd name="connsiteX8" fmla="*/ 381972 w 459977"/>
                <a:gd name="connsiteY8" fmla="*/ 144571 h 547170"/>
                <a:gd name="connsiteX9" fmla="*/ 402599 w 459977"/>
                <a:gd name="connsiteY9" fmla="*/ 469166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977" h="547170">
                  <a:moveTo>
                    <a:pt x="402599" y="469166"/>
                  </a:moveTo>
                  <a:cubicBezTo>
                    <a:pt x="318661" y="564496"/>
                    <a:pt x="173335" y="573731"/>
                    <a:pt x="78005" y="489793"/>
                  </a:cubicBezTo>
                  <a:cubicBezTo>
                    <a:pt x="-17326" y="405854"/>
                    <a:pt x="-26561" y="260529"/>
                    <a:pt x="57378" y="165198"/>
                  </a:cubicBezTo>
                  <a:cubicBezTo>
                    <a:pt x="99347" y="117533"/>
                    <a:pt x="156663" y="91391"/>
                    <a:pt x="215403" y="87659"/>
                  </a:cubicBezTo>
                  <a:lnTo>
                    <a:pt x="216927" y="87708"/>
                  </a:lnTo>
                  <a:lnTo>
                    <a:pt x="231093" y="0"/>
                  </a:lnTo>
                  <a:lnTo>
                    <a:pt x="245407" y="88622"/>
                  </a:lnTo>
                  <a:lnTo>
                    <a:pt x="259507" y="89075"/>
                  </a:lnTo>
                  <a:cubicBezTo>
                    <a:pt x="303444" y="94720"/>
                    <a:pt x="346223" y="113094"/>
                    <a:pt x="381972" y="144571"/>
                  </a:cubicBezTo>
                  <a:cubicBezTo>
                    <a:pt x="477303" y="228510"/>
                    <a:pt x="486538" y="373835"/>
                    <a:pt x="402599" y="46916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10403" y="1830957"/>
              <a:ext cx="445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</a:rPr>
                <a:t>点击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sp>
        <p:nvSpPr>
          <p:cNvPr id="18" name="任意多边形 17">
            <a:hlinkClick r:id="rId2"/>
          </p:cNvPr>
          <p:cNvSpPr/>
          <p:nvPr/>
        </p:nvSpPr>
        <p:spPr>
          <a:xfrm>
            <a:off x="9276639" y="4719070"/>
            <a:ext cx="1210033" cy="1367336"/>
          </a:xfrm>
          <a:custGeom>
            <a:avLst/>
            <a:gdLst>
              <a:gd name="connsiteX0" fmla="*/ 981768 w 1916742"/>
              <a:gd name="connsiteY0" fmla="*/ 0 h 2165916"/>
              <a:gd name="connsiteX1" fmla="*/ 1077057 w 1916742"/>
              <a:gd name="connsiteY1" fmla="*/ 257281 h 2165916"/>
              <a:gd name="connsiteX2" fmla="*/ 1151516 w 1916742"/>
              <a:gd name="connsiteY2" fmla="*/ 268645 h 2165916"/>
              <a:gd name="connsiteX3" fmla="*/ 1916742 w 1916742"/>
              <a:gd name="connsiteY3" fmla="*/ 1207545 h 2165916"/>
              <a:gd name="connsiteX4" fmla="*/ 958371 w 1916742"/>
              <a:gd name="connsiteY4" fmla="*/ 2165916 h 2165916"/>
              <a:gd name="connsiteX5" fmla="*/ 0 w 1916742"/>
              <a:gd name="connsiteY5" fmla="*/ 1207545 h 2165916"/>
              <a:gd name="connsiteX6" fmla="*/ 860383 w 1916742"/>
              <a:gd name="connsiteY6" fmla="*/ 254122 h 2165916"/>
              <a:gd name="connsiteX7" fmla="*/ 892165 w 1916742"/>
              <a:gd name="connsiteY7" fmla="*/ 252517 h 216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6742" h="2165916">
                <a:moveTo>
                  <a:pt x="981768" y="0"/>
                </a:moveTo>
                <a:lnTo>
                  <a:pt x="1077057" y="257281"/>
                </a:lnTo>
                <a:lnTo>
                  <a:pt x="1151516" y="268645"/>
                </a:lnTo>
                <a:cubicBezTo>
                  <a:pt x="1588230" y="358009"/>
                  <a:pt x="1916742" y="744413"/>
                  <a:pt x="1916742" y="1207545"/>
                </a:cubicBezTo>
                <a:cubicBezTo>
                  <a:pt x="1916742" y="1736839"/>
                  <a:pt x="1487665" y="2165916"/>
                  <a:pt x="958371" y="2165916"/>
                </a:cubicBezTo>
                <a:cubicBezTo>
                  <a:pt x="429077" y="2165916"/>
                  <a:pt x="0" y="1736839"/>
                  <a:pt x="0" y="1207545"/>
                </a:cubicBezTo>
                <a:cubicBezTo>
                  <a:pt x="0" y="711332"/>
                  <a:pt x="377118" y="303200"/>
                  <a:pt x="860383" y="254122"/>
                </a:cubicBezTo>
                <a:lnTo>
                  <a:pt x="892165" y="25251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0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endParaRPr lang="en-US" altLang="zh-CN" sz="10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zh-CN" sz="105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Uber </a:t>
            </a:r>
            <a:r>
              <a:rPr lang="zh-CN" altLang="en-US" sz="105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周年庆</a:t>
            </a:r>
            <a:endParaRPr lang="en-US" altLang="zh-CN" sz="1050" b="1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任意多边形 18">
            <a:hlinkClick r:id="rId3"/>
          </p:cNvPr>
          <p:cNvSpPr/>
          <p:nvPr/>
        </p:nvSpPr>
        <p:spPr>
          <a:xfrm>
            <a:off x="5503704" y="4719070"/>
            <a:ext cx="1210033" cy="1367336"/>
          </a:xfrm>
          <a:custGeom>
            <a:avLst/>
            <a:gdLst>
              <a:gd name="connsiteX0" fmla="*/ 981768 w 1916742"/>
              <a:gd name="connsiteY0" fmla="*/ 0 h 2165916"/>
              <a:gd name="connsiteX1" fmla="*/ 1077057 w 1916742"/>
              <a:gd name="connsiteY1" fmla="*/ 257281 h 2165916"/>
              <a:gd name="connsiteX2" fmla="*/ 1151516 w 1916742"/>
              <a:gd name="connsiteY2" fmla="*/ 268645 h 2165916"/>
              <a:gd name="connsiteX3" fmla="*/ 1916742 w 1916742"/>
              <a:gd name="connsiteY3" fmla="*/ 1207545 h 2165916"/>
              <a:gd name="connsiteX4" fmla="*/ 958371 w 1916742"/>
              <a:gd name="connsiteY4" fmla="*/ 2165916 h 2165916"/>
              <a:gd name="connsiteX5" fmla="*/ 0 w 1916742"/>
              <a:gd name="connsiteY5" fmla="*/ 1207545 h 2165916"/>
              <a:gd name="connsiteX6" fmla="*/ 860383 w 1916742"/>
              <a:gd name="connsiteY6" fmla="*/ 254122 h 2165916"/>
              <a:gd name="connsiteX7" fmla="*/ 892165 w 1916742"/>
              <a:gd name="connsiteY7" fmla="*/ 252517 h 216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6742" h="2165916">
                <a:moveTo>
                  <a:pt x="981768" y="0"/>
                </a:moveTo>
                <a:lnTo>
                  <a:pt x="1077057" y="257281"/>
                </a:lnTo>
                <a:lnTo>
                  <a:pt x="1151516" y="268645"/>
                </a:lnTo>
                <a:cubicBezTo>
                  <a:pt x="1588230" y="358009"/>
                  <a:pt x="1916742" y="744413"/>
                  <a:pt x="1916742" y="1207545"/>
                </a:cubicBezTo>
                <a:cubicBezTo>
                  <a:pt x="1916742" y="1736839"/>
                  <a:pt x="1487665" y="2165916"/>
                  <a:pt x="958371" y="2165916"/>
                </a:cubicBezTo>
                <a:cubicBezTo>
                  <a:pt x="429077" y="2165916"/>
                  <a:pt x="0" y="1736839"/>
                  <a:pt x="0" y="1207545"/>
                </a:cubicBezTo>
                <a:cubicBezTo>
                  <a:pt x="0" y="711332"/>
                  <a:pt x="377118" y="303200"/>
                  <a:pt x="860383" y="254122"/>
                </a:cubicBezTo>
                <a:lnTo>
                  <a:pt x="892165" y="25251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zh-CN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Uber WHAT?</a:t>
            </a:r>
          </a:p>
          <a:p>
            <a:pPr algn="ctr"/>
            <a:r>
              <a:rPr lang="zh-CN" altLang="en-US" sz="1200" dirty="0">
                <a:solidFill>
                  <a:schemeClr val="accent5">
                    <a:lumMod val="50000"/>
                  </a:schemeClr>
                </a:solidFill>
                <a:latin typeface="+mn-ea"/>
              </a:rPr>
              <a:t>英雄</a:t>
            </a:r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专车的一台“超级战车”</a:t>
            </a:r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26" name="任意多边形 25">
            <a:hlinkClick r:id="rId4"/>
          </p:cNvPr>
          <p:cNvSpPr/>
          <p:nvPr/>
        </p:nvSpPr>
        <p:spPr>
          <a:xfrm>
            <a:off x="1685259" y="4724738"/>
            <a:ext cx="1235738" cy="1396417"/>
          </a:xfrm>
          <a:custGeom>
            <a:avLst/>
            <a:gdLst>
              <a:gd name="connsiteX0" fmla="*/ 981768 w 1916742"/>
              <a:gd name="connsiteY0" fmla="*/ 0 h 2165916"/>
              <a:gd name="connsiteX1" fmla="*/ 1077057 w 1916742"/>
              <a:gd name="connsiteY1" fmla="*/ 257281 h 2165916"/>
              <a:gd name="connsiteX2" fmla="*/ 1151516 w 1916742"/>
              <a:gd name="connsiteY2" fmla="*/ 268645 h 2165916"/>
              <a:gd name="connsiteX3" fmla="*/ 1916742 w 1916742"/>
              <a:gd name="connsiteY3" fmla="*/ 1207545 h 2165916"/>
              <a:gd name="connsiteX4" fmla="*/ 958371 w 1916742"/>
              <a:gd name="connsiteY4" fmla="*/ 2165916 h 2165916"/>
              <a:gd name="connsiteX5" fmla="*/ 0 w 1916742"/>
              <a:gd name="connsiteY5" fmla="*/ 1207545 h 2165916"/>
              <a:gd name="connsiteX6" fmla="*/ 860383 w 1916742"/>
              <a:gd name="connsiteY6" fmla="*/ 254122 h 2165916"/>
              <a:gd name="connsiteX7" fmla="*/ 892165 w 1916742"/>
              <a:gd name="connsiteY7" fmla="*/ 252517 h 216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6742" h="2165916">
                <a:moveTo>
                  <a:pt x="981768" y="0"/>
                </a:moveTo>
                <a:lnTo>
                  <a:pt x="1077057" y="257281"/>
                </a:lnTo>
                <a:lnTo>
                  <a:pt x="1151516" y="268645"/>
                </a:lnTo>
                <a:cubicBezTo>
                  <a:pt x="1588230" y="358009"/>
                  <a:pt x="1916742" y="744413"/>
                  <a:pt x="1916742" y="1207545"/>
                </a:cubicBezTo>
                <a:cubicBezTo>
                  <a:pt x="1916742" y="1736839"/>
                  <a:pt x="1487665" y="2165916"/>
                  <a:pt x="958371" y="2165916"/>
                </a:cubicBezTo>
                <a:cubicBezTo>
                  <a:pt x="429077" y="2165916"/>
                  <a:pt x="0" y="1736839"/>
                  <a:pt x="0" y="1207545"/>
                </a:cubicBezTo>
                <a:cubicBezTo>
                  <a:pt x="0" y="711332"/>
                  <a:pt x="377118" y="303200"/>
                  <a:pt x="860383" y="254122"/>
                </a:cubicBezTo>
                <a:lnTo>
                  <a:pt x="892165" y="25251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zh-CN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Uber </a:t>
            </a:r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番禺万达</a:t>
            </a:r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“</a:t>
            </a:r>
            <a:r>
              <a:rPr lang="en-US" altLang="zh-CN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5</a:t>
            </a:r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折狂欢日”</a:t>
            </a:r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086677" y="1830957"/>
            <a:ext cx="585167" cy="475604"/>
            <a:chOff x="2870641" y="1830957"/>
            <a:chExt cx="585167" cy="475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任意多边形 33"/>
            <p:cNvSpPr/>
            <p:nvPr/>
          </p:nvSpPr>
          <p:spPr>
            <a:xfrm rot="13718165">
              <a:off x="2914237" y="1802988"/>
              <a:ext cx="459977" cy="547170"/>
            </a:xfrm>
            <a:custGeom>
              <a:avLst/>
              <a:gdLst>
                <a:gd name="connsiteX0" fmla="*/ 402599 w 459977"/>
                <a:gd name="connsiteY0" fmla="*/ 469166 h 547170"/>
                <a:gd name="connsiteX1" fmla="*/ 78005 w 459977"/>
                <a:gd name="connsiteY1" fmla="*/ 489793 h 547170"/>
                <a:gd name="connsiteX2" fmla="*/ 57378 w 459977"/>
                <a:gd name="connsiteY2" fmla="*/ 165198 h 547170"/>
                <a:gd name="connsiteX3" fmla="*/ 215403 w 459977"/>
                <a:gd name="connsiteY3" fmla="*/ 87659 h 547170"/>
                <a:gd name="connsiteX4" fmla="*/ 216927 w 459977"/>
                <a:gd name="connsiteY4" fmla="*/ 87708 h 547170"/>
                <a:gd name="connsiteX5" fmla="*/ 231093 w 459977"/>
                <a:gd name="connsiteY5" fmla="*/ 0 h 547170"/>
                <a:gd name="connsiteX6" fmla="*/ 245407 w 459977"/>
                <a:gd name="connsiteY6" fmla="*/ 88622 h 547170"/>
                <a:gd name="connsiteX7" fmla="*/ 259507 w 459977"/>
                <a:gd name="connsiteY7" fmla="*/ 89075 h 547170"/>
                <a:gd name="connsiteX8" fmla="*/ 381972 w 459977"/>
                <a:gd name="connsiteY8" fmla="*/ 144571 h 547170"/>
                <a:gd name="connsiteX9" fmla="*/ 402599 w 459977"/>
                <a:gd name="connsiteY9" fmla="*/ 469166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977" h="547170">
                  <a:moveTo>
                    <a:pt x="402599" y="469166"/>
                  </a:moveTo>
                  <a:cubicBezTo>
                    <a:pt x="318661" y="564496"/>
                    <a:pt x="173335" y="573731"/>
                    <a:pt x="78005" y="489793"/>
                  </a:cubicBezTo>
                  <a:cubicBezTo>
                    <a:pt x="-17326" y="405854"/>
                    <a:pt x="-26561" y="260529"/>
                    <a:pt x="57378" y="165198"/>
                  </a:cubicBezTo>
                  <a:cubicBezTo>
                    <a:pt x="99347" y="117533"/>
                    <a:pt x="156663" y="91391"/>
                    <a:pt x="215403" y="87659"/>
                  </a:cubicBezTo>
                  <a:lnTo>
                    <a:pt x="216927" y="87708"/>
                  </a:lnTo>
                  <a:lnTo>
                    <a:pt x="231093" y="0"/>
                  </a:lnTo>
                  <a:lnTo>
                    <a:pt x="245407" y="88622"/>
                  </a:lnTo>
                  <a:lnTo>
                    <a:pt x="259507" y="89075"/>
                  </a:lnTo>
                  <a:cubicBezTo>
                    <a:pt x="303444" y="94720"/>
                    <a:pt x="346223" y="113094"/>
                    <a:pt x="381972" y="144571"/>
                  </a:cubicBezTo>
                  <a:cubicBezTo>
                    <a:pt x="477303" y="228510"/>
                    <a:pt x="486538" y="373835"/>
                    <a:pt x="402599" y="46916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010403" y="1830957"/>
              <a:ext cx="445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</a:rPr>
                <a:t>点击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136150" y="1836625"/>
            <a:ext cx="585167" cy="475604"/>
            <a:chOff x="3136150" y="1836625"/>
            <a:chExt cx="585167" cy="475604"/>
          </a:xfrm>
        </p:grpSpPr>
        <p:sp>
          <p:nvSpPr>
            <p:cNvPr id="37" name="任意多边形 36"/>
            <p:cNvSpPr/>
            <p:nvPr/>
          </p:nvSpPr>
          <p:spPr>
            <a:xfrm rot="13718165">
              <a:off x="3179746" y="1808656"/>
              <a:ext cx="459977" cy="547170"/>
            </a:xfrm>
            <a:custGeom>
              <a:avLst/>
              <a:gdLst>
                <a:gd name="connsiteX0" fmla="*/ 402599 w 459977"/>
                <a:gd name="connsiteY0" fmla="*/ 469166 h 547170"/>
                <a:gd name="connsiteX1" fmla="*/ 78005 w 459977"/>
                <a:gd name="connsiteY1" fmla="*/ 489793 h 547170"/>
                <a:gd name="connsiteX2" fmla="*/ 57378 w 459977"/>
                <a:gd name="connsiteY2" fmla="*/ 165198 h 547170"/>
                <a:gd name="connsiteX3" fmla="*/ 215403 w 459977"/>
                <a:gd name="connsiteY3" fmla="*/ 87659 h 547170"/>
                <a:gd name="connsiteX4" fmla="*/ 216927 w 459977"/>
                <a:gd name="connsiteY4" fmla="*/ 87708 h 547170"/>
                <a:gd name="connsiteX5" fmla="*/ 231093 w 459977"/>
                <a:gd name="connsiteY5" fmla="*/ 0 h 547170"/>
                <a:gd name="connsiteX6" fmla="*/ 245407 w 459977"/>
                <a:gd name="connsiteY6" fmla="*/ 88622 h 547170"/>
                <a:gd name="connsiteX7" fmla="*/ 259507 w 459977"/>
                <a:gd name="connsiteY7" fmla="*/ 89075 h 547170"/>
                <a:gd name="connsiteX8" fmla="*/ 381972 w 459977"/>
                <a:gd name="connsiteY8" fmla="*/ 144571 h 547170"/>
                <a:gd name="connsiteX9" fmla="*/ 402599 w 459977"/>
                <a:gd name="connsiteY9" fmla="*/ 469166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977" h="547170">
                  <a:moveTo>
                    <a:pt x="402599" y="469166"/>
                  </a:moveTo>
                  <a:cubicBezTo>
                    <a:pt x="318661" y="564496"/>
                    <a:pt x="173335" y="573731"/>
                    <a:pt x="78005" y="489793"/>
                  </a:cubicBezTo>
                  <a:cubicBezTo>
                    <a:pt x="-17326" y="405854"/>
                    <a:pt x="-26561" y="260529"/>
                    <a:pt x="57378" y="165198"/>
                  </a:cubicBezTo>
                  <a:cubicBezTo>
                    <a:pt x="99347" y="117533"/>
                    <a:pt x="156663" y="91391"/>
                    <a:pt x="215403" y="87659"/>
                  </a:cubicBezTo>
                  <a:lnTo>
                    <a:pt x="216927" y="87708"/>
                  </a:lnTo>
                  <a:lnTo>
                    <a:pt x="231093" y="0"/>
                  </a:lnTo>
                  <a:lnTo>
                    <a:pt x="245407" y="88622"/>
                  </a:lnTo>
                  <a:lnTo>
                    <a:pt x="259507" y="89075"/>
                  </a:lnTo>
                  <a:cubicBezTo>
                    <a:pt x="303444" y="94720"/>
                    <a:pt x="346223" y="113094"/>
                    <a:pt x="381972" y="144571"/>
                  </a:cubicBezTo>
                  <a:cubicBezTo>
                    <a:pt x="477303" y="228510"/>
                    <a:pt x="486538" y="373835"/>
                    <a:pt x="402599" y="46916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275912" y="1836625"/>
              <a:ext cx="445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dirty="0" smtClean="0">
                  <a:solidFill>
                    <a:schemeClr val="bg1"/>
                  </a:solidFill>
                </a:rPr>
                <a:t>点击</a:t>
              </a:r>
              <a:endParaRPr lang="zh-CN" altLang="en-US" sz="1100" dirty="0">
                <a:solidFill>
                  <a:schemeClr val="bg1"/>
                </a:solidFill>
              </a:endParaRPr>
            </a:p>
          </p:txBody>
        </p:sp>
      </p:grpSp>
      <p:pic>
        <p:nvPicPr>
          <p:cNvPr id="2" name="图片 1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046" y="2537775"/>
            <a:ext cx="3126245" cy="1757655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</p:pic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538411" y="2529187"/>
            <a:ext cx="7248668" cy="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5" name="Picture 1">
            <a:hlinkClick r:id="rId3"/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538411" y="2529440"/>
            <a:ext cx="3140619" cy="176573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7671844" y="2529187"/>
            <a:ext cx="5112491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7" name="Picture 3">
            <a:hlinkClick r:id="rId2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46149" y="2529440"/>
            <a:ext cx="3140619" cy="176573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02245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9" grpId="0" animBg="1"/>
      <p:bldP spid="2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55776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000" b="1" spc="600" dirty="0" smtClean="0">
                <a:solidFill>
                  <a:schemeClr val="bg2">
                    <a:lumMod val="25000"/>
                  </a:schemeClr>
                </a:solidFill>
              </a:rPr>
              <a:t>视频制作</a:t>
            </a:r>
            <a:endParaRPr lang="zh-CN" altLang="en-US" sz="4000" b="1" spc="600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10519065" y="1830957"/>
            <a:ext cx="585167" cy="475604"/>
            <a:chOff x="2870641" y="1830957"/>
            <a:chExt cx="585167" cy="475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2" name="任意多边形 31"/>
            <p:cNvSpPr/>
            <p:nvPr/>
          </p:nvSpPr>
          <p:spPr>
            <a:xfrm rot="13718165">
              <a:off x="2914237" y="1802988"/>
              <a:ext cx="459977" cy="547170"/>
            </a:xfrm>
            <a:custGeom>
              <a:avLst/>
              <a:gdLst>
                <a:gd name="connsiteX0" fmla="*/ 402599 w 459977"/>
                <a:gd name="connsiteY0" fmla="*/ 469166 h 547170"/>
                <a:gd name="connsiteX1" fmla="*/ 78005 w 459977"/>
                <a:gd name="connsiteY1" fmla="*/ 489793 h 547170"/>
                <a:gd name="connsiteX2" fmla="*/ 57378 w 459977"/>
                <a:gd name="connsiteY2" fmla="*/ 165198 h 547170"/>
                <a:gd name="connsiteX3" fmla="*/ 215403 w 459977"/>
                <a:gd name="connsiteY3" fmla="*/ 87659 h 547170"/>
                <a:gd name="connsiteX4" fmla="*/ 216927 w 459977"/>
                <a:gd name="connsiteY4" fmla="*/ 87708 h 547170"/>
                <a:gd name="connsiteX5" fmla="*/ 231093 w 459977"/>
                <a:gd name="connsiteY5" fmla="*/ 0 h 547170"/>
                <a:gd name="connsiteX6" fmla="*/ 245407 w 459977"/>
                <a:gd name="connsiteY6" fmla="*/ 88622 h 547170"/>
                <a:gd name="connsiteX7" fmla="*/ 259507 w 459977"/>
                <a:gd name="connsiteY7" fmla="*/ 89075 h 547170"/>
                <a:gd name="connsiteX8" fmla="*/ 381972 w 459977"/>
                <a:gd name="connsiteY8" fmla="*/ 144571 h 547170"/>
                <a:gd name="connsiteX9" fmla="*/ 402599 w 459977"/>
                <a:gd name="connsiteY9" fmla="*/ 469166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977" h="547170">
                  <a:moveTo>
                    <a:pt x="402599" y="469166"/>
                  </a:moveTo>
                  <a:cubicBezTo>
                    <a:pt x="318661" y="564496"/>
                    <a:pt x="173335" y="573731"/>
                    <a:pt x="78005" y="489793"/>
                  </a:cubicBezTo>
                  <a:cubicBezTo>
                    <a:pt x="-17326" y="405854"/>
                    <a:pt x="-26561" y="260529"/>
                    <a:pt x="57378" y="165198"/>
                  </a:cubicBezTo>
                  <a:cubicBezTo>
                    <a:pt x="99347" y="117533"/>
                    <a:pt x="156663" y="91391"/>
                    <a:pt x="215403" y="87659"/>
                  </a:cubicBezTo>
                  <a:lnTo>
                    <a:pt x="216927" y="87708"/>
                  </a:lnTo>
                  <a:lnTo>
                    <a:pt x="231093" y="0"/>
                  </a:lnTo>
                  <a:lnTo>
                    <a:pt x="245407" y="88622"/>
                  </a:lnTo>
                  <a:lnTo>
                    <a:pt x="259507" y="89075"/>
                  </a:lnTo>
                  <a:cubicBezTo>
                    <a:pt x="303444" y="94720"/>
                    <a:pt x="346223" y="113094"/>
                    <a:pt x="381972" y="144571"/>
                  </a:cubicBezTo>
                  <a:cubicBezTo>
                    <a:pt x="477303" y="228510"/>
                    <a:pt x="486538" y="373835"/>
                    <a:pt x="402599" y="46916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3010403" y="1830957"/>
              <a:ext cx="445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 smtClean="0">
                  <a:solidFill>
                    <a:schemeClr val="bg1"/>
                  </a:solidFill>
                </a:rPr>
                <a:t>点击</a:t>
              </a:r>
              <a:endParaRPr lang="zh-CN" altLang="en-US" sz="1100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16" name="图片 15">
            <a:hlinkClick r:id="rId2"/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6150" y="2529187"/>
            <a:ext cx="3071012" cy="172660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7" name="图片 16">
            <a:hlinkClick r:id="rId4"/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5598" y="2529187"/>
            <a:ext cx="3126246" cy="17576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8" name="任意多边形 17">
            <a:hlinkClick r:id="rId6"/>
          </p:cNvPr>
          <p:cNvSpPr/>
          <p:nvPr/>
        </p:nvSpPr>
        <p:spPr>
          <a:xfrm>
            <a:off x="9276639" y="4719070"/>
            <a:ext cx="1210033" cy="1367336"/>
          </a:xfrm>
          <a:custGeom>
            <a:avLst/>
            <a:gdLst>
              <a:gd name="connsiteX0" fmla="*/ 981768 w 1916742"/>
              <a:gd name="connsiteY0" fmla="*/ 0 h 2165916"/>
              <a:gd name="connsiteX1" fmla="*/ 1077057 w 1916742"/>
              <a:gd name="connsiteY1" fmla="*/ 257281 h 2165916"/>
              <a:gd name="connsiteX2" fmla="*/ 1151516 w 1916742"/>
              <a:gd name="connsiteY2" fmla="*/ 268645 h 2165916"/>
              <a:gd name="connsiteX3" fmla="*/ 1916742 w 1916742"/>
              <a:gd name="connsiteY3" fmla="*/ 1207545 h 2165916"/>
              <a:gd name="connsiteX4" fmla="*/ 958371 w 1916742"/>
              <a:gd name="connsiteY4" fmla="*/ 2165916 h 2165916"/>
              <a:gd name="connsiteX5" fmla="*/ 0 w 1916742"/>
              <a:gd name="connsiteY5" fmla="*/ 1207545 h 2165916"/>
              <a:gd name="connsiteX6" fmla="*/ 860383 w 1916742"/>
              <a:gd name="connsiteY6" fmla="*/ 254122 h 2165916"/>
              <a:gd name="connsiteX7" fmla="*/ 892165 w 1916742"/>
              <a:gd name="connsiteY7" fmla="*/ 252517 h 216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6742" h="2165916">
                <a:moveTo>
                  <a:pt x="981768" y="0"/>
                </a:moveTo>
                <a:lnTo>
                  <a:pt x="1077057" y="257281"/>
                </a:lnTo>
                <a:lnTo>
                  <a:pt x="1151516" y="268645"/>
                </a:lnTo>
                <a:cubicBezTo>
                  <a:pt x="1588230" y="358009"/>
                  <a:pt x="1916742" y="744413"/>
                  <a:pt x="1916742" y="1207545"/>
                </a:cubicBezTo>
                <a:cubicBezTo>
                  <a:pt x="1916742" y="1736839"/>
                  <a:pt x="1487665" y="2165916"/>
                  <a:pt x="958371" y="2165916"/>
                </a:cubicBezTo>
                <a:cubicBezTo>
                  <a:pt x="429077" y="2165916"/>
                  <a:pt x="0" y="1736839"/>
                  <a:pt x="0" y="1207545"/>
                </a:cubicBezTo>
                <a:cubicBezTo>
                  <a:pt x="0" y="711332"/>
                  <a:pt x="377118" y="303200"/>
                  <a:pt x="860383" y="254122"/>
                </a:cubicBezTo>
                <a:lnTo>
                  <a:pt x="892165" y="25251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en-US" altLang="zh-CN" sz="1200" b="1" dirty="0" err="1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Enactus</a:t>
            </a:r>
            <a:endParaRPr lang="en-US" altLang="zh-CN" sz="1200" b="1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团队品牌推广</a:t>
            </a:r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endParaRPr lang="zh-CN" altLang="en-US" sz="12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9" name="任意多边形 18">
            <a:hlinkClick r:id="rId7"/>
          </p:cNvPr>
          <p:cNvSpPr/>
          <p:nvPr/>
        </p:nvSpPr>
        <p:spPr>
          <a:xfrm>
            <a:off x="5503704" y="4719070"/>
            <a:ext cx="1210033" cy="1367336"/>
          </a:xfrm>
          <a:custGeom>
            <a:avLst/>
            <a:gdLst>
              <a:gd name="connsiteX0" fmla="*/ 981768 w 1916742"/>
              <a:gd name="connsiteY0" fmla="*/ 0 h 2165916"/>
              <a:gd name="connsiteX1" fmla="*/ 1077057 w 1916742"/>
              <a:gd name="connsiteY1" fmla="*/ 257281 h 2165916"/>
              <a:gd name="connsiteX2" fmla="*/ 1151516 w 1916742"/>
              <a:gd name="connsiteY2" fmla="*/ 268645 h 2165916"/>
              <a:gd name="connsiteX3" fmla="*/ 1916742 w 1916742"/>
              <a:gd name="connsiteY3" fmla="*/ 1207545 h 2165916"/>
              <a:gd name="connsiteX4" fmla="*/ 958371 w 1916742"/>
              <a:gd name="connsiteY4" fmla="*/ 2165916 h 2165916"/>
              <a:gd name="connsiteX5" fmla="*/ 0 w 1916742"/>
              <a:gd name="connsiteY5" fmla="*/ 1207545 h 2165916"/>
              <a:gd name="connsiteX6" fmla="*/ 860383 w 1916742"/>
              <a:gd name="connsiteY6" fmla="*/ 254122 h 2165916"/>
              <a:gd name="connsiteX7" fmla="*/ 892165 w 1916742"/>
              <a:gd name="connsiteY7" fmla="*/ 252517 h 216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6742" h="2165916">
                <a:moveTo>
                  <a:pt x="981768" y="0"/>
                </a:moveTo>
                <a:lnTo>
                  <a:pt x="1077057" y="257281"/>
                </a:lnTo>
                <a:lnTo>
                  <a:pt x="1151516" y="268645"/>
                </a:lnTo>
                <a:cubicBezTo>
                  <a:pt x="1588230" y="358009"/>
                  <a:pt x="1916742" y="744413"/>
                  <a:pt x="1916742" y="1207545"/>
                </a:cubicBezTo>
                <a:cubicBezTo>
                  <a:pt x="1916742" y="1736839"/>
                  <a:pt x="1487665" y="2165916"/>
                  <a:pt x="958371" y="2165916"/>
                </a:cubicBezTo>
                <a:cubicBezTo>
                  <a:pt x="429077" y="2165916"/>
                  <a:pt x="0" y="1736839"/>
                  <a:pt x="0" y="1207545"/>
                </a:cubicBezTo>
                <a:cubicBezTo>
                  <a:pt x="0" y="711332"/>
                  <a:pt x="377118" y="303200"/>
                  <a:pt x="860383" y="254122"/>
                </a:cubicBezTo>
                <a:lnTo>
                  <a:pt x="892165" y="25251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第一次</a:t>
            </a:r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个人影视作品</a:t>
            </a:r>
            <a:r>
              <a:rPr lang="en-US" altLang="zh-CN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by:Iphone4</a:t>
            </a:r>
          </a:p>
          <a:p>
            <a:pPr algn="ctr"/>
            <a:endParaRPr lang="zh-CN" altLang="en-US" sz="12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pic>
        <p:nvPicPr>
          <p:cNvPr id="25" name="图片 24">
            <a:hlinkClick r:id="rId8"/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964" y="2529187"/>
            <a:ext cx="3136328" cy="176332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6" name="任意多边形 25">
            <a:hlinkClick r:id="rId8"/>
          </p:cNvPr>
          <p:cNvSpPr/>
          <p:nvPr/>
        </p:nvSpPr>
        <p:spPr>
          <a:xfrm>
            <a:off x="1685259" y="4724738"/>
            <a:ext cx="1235738" cy="1396417"/>
          </a:xfrm>
          <a:custGeom>
            <a:avLst/>
            <a:gdLst>
              <a:gd name="connsiteX0" fmla="*/ 981768 w 1916742"/>
              <a:gd name="connsiteY0" fmla="*/ 0 h 2165916"/>
              <a:gd name="connsiteX1" fmla="*/ 1077057 w 1916742"/>
              <a:gd name="connsiteY1" fmla="*/ 257281 h 2165916"/>
              <a:gd name="connsiteX2" fmla="*/ 1151516 w 1916742"/>
              <a:gd name="connsiteY2" fmla="*/ 268645 h 2165916"/>
              <a:gd name="connsiteX3" fmla="*/ 1916742 w 1916742"/>
              <a:gd name="connsiteY3" fmla="*/ 1207545 h 2165916"/>
              <a:gd name="connsiteX4" fmla="*/ 958371 w 1916742"/>
              <a:gd name="connsiteY4" fmla="*/ 2165916 h 2165916"/>
              <a:gd name="connsiteX5" fmla="*/ 0 w 1916742"/>
              <a:gd name="connsiteY5" fmla="*/ 1207545 h 2165916"/>
              <a:gd name="connsiteX6" fmla="*/ 860383 w 1916742"/>
              <a:gd name="connsiteY6" fmla="*/ 254122 h 2165916"/>
              <a:gd name="connsiteX7" fmla="*/ 892165 w 1916742"/>
              <a:gd name="connsiteY7" fmla="*/ 252517 h 21659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16742" h="2165916">
                <a:moveTo>
                  <a:pt x="981768" y="0"/>
                </a:moveTo>
                <a:lnTo>
                  <a:pt x="1077057" y="257281"/>
                </a:lnTo>
                <a:lnTo>
                  <a:pt x="1151516" y="268645"/>
                </a:lnTo>
                <a:cubicBezTo>
                  <a:pt x="1588230" y="358009"/>
                  <a:pt x="1916742" y="744413"/>
                  <a:pt x="1916742" y="1207545"/>
                </a:cubicBezTo>
                <a:cubicBezTo>
                  <a:pt x="1916742" y="1736839"/>
                  <a:pt x="1487665" y="2165916"/>
                  <a:pt x="958371" y="2165916"/>
                </a:cubicBezTo>
                <a:cubicBezTo>
                  <a:pt x="429077" y="2165916"/>
                  <a:pt x="0" y="1736839"/>
                  <a:pt x="0" y="1207545"/>
                </a:cubicBezTo>
                <a:cubicBezTo>
                  <a:pt x="0" y="711332"/>
                  <a:pt x="377118" y="303200"/>
                  <a:pt x="860383" y="254122"/>
                </a:cubicBezTo>
                <a:lnTo>
                  <a:pt x="892165" y="252517"/>
                </a:lnTo>
                <a:close/>
              </a:path>
            </a:pathLst>
          </a:custGeom>
          <a:solidFill>
            <a:srgbClr val="FFFF00"/>
          </a:solidFill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2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个人</a:t>
            </a:r>
            <a:r>
              <a:rPr lang="en-US" altLang="zh-CN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AE</a:t>
            </a:r>
          </a:p>
          <a:p>
            <a:pPr algn="ctr"/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一分钟动画</a:t>
            </a:r>
            <a:endParaRPr lang="en-US" altLang="zh-CN" sz="1200" dirty="0" smtClean="0">
              <a:solidFill>
                <a:schemeClr val="accent5">
                  <a:lumMod val="50000"/>
                </a:schemeClr>
              </a:solidFill>
              <a:latin typeface="+mn-ea"/>
            </a:endParaRPr>
          </a:p>
          <a:p>
            <a:pPr algn="ctr"/>
            <a:r>
              <a:rPr lang="zh-CN" altLang="en-US" sz="12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作品</a:t>
            </a:r>
            <a:endParaRPr lang="zh-CN" altLang="en-US" sz="12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7086677" y="1830957"/>
            <a:ext cx="585167" cy="475604"/>
            <a:chOff x="2870641" y="1830957"/>
            <a:chExt cx="585167" cy="47560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34" name="任意多边形 33"/>
            <p:cNvSpPr/>
            <p:nvPr/>
          </p:nvSpPr>
          <p:spPr>
            <a:xfrm rot="13718165">
              <a:off x="2914237" y="1802988"/>
              <a:ext cx="459977" cy="547170"/>
            </a:xfrm>
            <a:custGeom>
              <a:avLst/>
              <a:gdLst>
                <a:gd name="connsiteX0" fmla="*/ 402599 w 459977"/>
                <a:gd name="connsiteY0" fmla="*/ 469166 h 547170"/>
                <a:gd name="connsiteX1" fmla="*/ 78005 w 459977"/>
                <a:gd name="connsiteY1" fmla="*/ 489793 h 547170"/>
                <a:gd name="connsiteX2" fmla="*/ 57378 w 459977"/>
                <a:gd name="connsiteY2" fmla="*/ 165198 h 547170"/>
                <a:gd name="connsiteX3" fmla="*/ 215403 w 459977"/>
                <a:gd name="connsiteY3" fmla="*/ 87659 h 547170"/>
                <a:gd name="connsiteX4" fmla="*/ 216927 w 459977"/>
                <a:gd name="connsiteY4" fmla="*/ 87708 h 547170"/>
                <a:gd name="connsiteX5" fmla="*/ 231093 w 459977"/>
                <a:gd name="connsiteY5" fmla="*/ 0 h 547170"/>
                <a:gd name="connsiteX6" fmla="*/ 245407 w 459977"/>
                <a:gd name="connsiteY6" fmla="*/ 88622 h 547170"/>
                <a:gd name="connsiteX7" fmla="*/ 259507 w 459977"/>
                <a:gd name="connsiteY7" fmla="*/ 89075 h 547170"/>
                <a:gd name="connsiteX8" fmla="*/ 381972 w 459977"/>
                <a:gd name="connsiteY8" fmla="*/ 144571 h 547170"/>
                <a:gd name="connsiteX9" fmla="*/ 402599 w 459977"/>
                <a:gd name="connsiteY9" fmla="*/ 469166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977" h="547170">
                  <a:moveTo>
                    <a:pt x="402599" y="469166"/>
                  </a:moveTo>
                  <a:cubicBezTo>
                    <a:pt x="318661" y="564496"/>
                    <a:pt x="173335" y="573731"/>
                    <a:pt x="78005" y="489793"/>
                  </a:cubicBezTo>
                  <a:cubicBezTo>
                    <a:pt x="-17326" y="405854"/>
                    <a:pt x="-26561" y="260529"/>
                    <a:pt x="57378" y="165198"/>
                  </a:cubicBezTo>
                  <a:cubicBezTo>
                    <a:pt x="99347" y="117533"/>
                    <a:pt x="156663" y="91391"/>
                    <a:pt x="215403" y="87659"/>
                  </a:cubicBezTo>
                  <a:lnTo>
                    <a:pt x="216927" y="87708"/>
                  </a:lnTo>
                  <a:lnTo>
                    <a:pt x="231093" y="0"/>
                  </a:lnTo>
                  <a:lnTo>
                    <a:pt x="245407" y="88622"/>
                  </a:lnTo>
                  <a:lnTo>
                    <a:pt x="259507" y="89075"/>
                  </a:lnTo>
                  <a:cubicBezTo>
                    <a:pt x="303444" y="94720"/>
                    <a:pt x="346223" y="113094"/>
                    <a:pt x="381972" y="144571"/>
                  </a:cubicBezTo>
                  <a:cubicBezTo>
                    <a:pt x="477303" y="228510"/>
                    <a:pt x="486538" y="373835"/>
                    <a:pt x="402599" y="46916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3010403" y="1830957"/>
              <a:ext cx="445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 smtClean="0">
                  <a:solidFill>
                    <a:schemeClr val="bg1"/>
                  </a:solidFill>
                </a:rPr>
                <a:t>点击</a:t>
              </a:r>
              <a:endParaRPr lang="zh-CN" altLang="en-US" sz="11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3136150" y="1836625"/>
            <a:ext cx="585167" cy="475604"/>
            <a:chOff x="3136150" y="1836625"/>
            <a:chExt cx="585167" cy="475604"/>
          </a:xfrm>
        </p:grpSpPr>
        <p:sp>
          <p:nvSpPr>
            <p:cNvPr id="37" name="任意多边形 36"/>
            <p:cNvSpPr/>
            <p:nvPr/>
          </p:nvSpPr>
          <p:spPr>
            <a:xfrm rot="13718165">
              <a:off x="3179746" y="1808656"/>
              <a:ext cx="459977" cy="547170"/>
            </a:xfrm>
            <a:custGeom>
              <a:avLst/>
              <a:gdLst>
                <a:gd name="connsiteX0" fmla="*/ 402599 w 459977"/>
                <a:gd name="connsiteY0" fmla="*/ 469166 h 547170"/>
                <a:gd name="connsiteX1" fmla="*/ 78005 w 459977"/>
                <a:gd name="connsiteY1" fmla="*/ 489793 h 547170"/>
                <a:gd name="connsiteX2" fmla="*/ 57378 w 459977"/>
                <a:gd name="connsiteY2" fmla="*/ 165198 h 547170"/>
                <a:gd name="connsiteX3" fmla="*/ 215403 w 459977"/>
                <a:gd name="connsiteY3" fmla="*/ 87659 h 547170"/>
                <a:gd name="connsiteX4" fmla="*/ 216927 w 459977"/>
                <a:gd name="connsiteY4" fmla="*/ 87708 h 547170"/>
                <a:gd name="connsiteX5" fmla="*/ 231093 w 459977"/>
                <a:gd name="connsiteY5" fmla="*/ 0 h 547170"/>
                <a:gd name="connsiteX6" fmla="*/ 245407 w 459977"/>
                <a:gd name="connsiteY6" fmla="*/ 88622 h 547170"/>
                <a:gd name="connsiteX7" fmla="*/ 259507 w 459977"/>
                <a:gd name="connsiteY7" fmla="*/ 89075 h 547170"/>
                <a:gd name="connsiteX8" fmla="*/ 381972 w 459977"/>
                <a:gd name="connsiteY8" fmla="*/ 144571 h 547170"/>
                <a:gd name="connsiteX9" fmla="*/ 402599 w 459977"/>
                <a:gd name="connsiteY9" fmla="*/ 469166 h 54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459977" h="547170">
                  <a:moveTo>
                    <a:pt x="402599" y="469166"/>
                  </a:moveTo>
                  <a:cubicBezTo>
                    <a:pt x="318661" y="564496"/>
                    <a:pt x="173335" y="573731"/>
                    <a:pt x="78005" y="489793"/>
                  </a:cubicBezTo>
                  <a:cubicBezTo>
                    <a:pt x="-17326" y="405854"/>
                    <a:pt x="-26561" y="260529"/>
                    <a:pt x="57378" y="165198"/>
                  </a:cubicBezTo>
                  <a:cubicBezTo>
                    <a:pt x="99347" y="117533"/>
                    <a:pt x="156663" y="91391"/>
                    <a:pt x="215403" y="87659"/>
                  </a:cubicBezTo>
                  <a:lnTo>
                    <a:pt x="216927" y="87708"/>
                  </a:lnTo>
                  <a:lnTo>
                    <a:pt x="231093" y="0"/>
                  </a:lnTo>
                  <a:lnTo>
                    <a:pt x="245407" y="88622"/>
                  </a:lnTo>
                  <a:lnTo>
                    <a:pt x="259507" y="89075"/>
                  </a:lnTo>
                  <a:cubicBezTo>
                    <a:pt x="303444" y="94720"/>
                    <a:pt x="346223" y="113094"/>
                    <a:pt x="381972" y="144571"/>
                  </a:cubicBezTo>
                  <a:cubicBezTo>
                    <a:pt x="477303" y="228510"/>
                    <a:pt x="486538" y="373835"/>
                    <a:pt x="402599" y="469166"/>
                  </a:cubicBez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120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3275912" y="1836625"/>
              <a:ext cx="445405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100" b="1" dirty="0" smtClean="0">
                  <a:solidFill>
                    <a:schemeClr val="bg1"/>
                  </a:solidFill>
                </a:rPr>
                <a:t>点击</a:t>
              </a:r>
              <a:endParaRPr lang="zh-CN" altLang="en-US" sz="11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176113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5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6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3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9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0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8" grpId="0" animBg="1"/>
      <p:bldP spid="19" grpId="0" animBg="1"/>
      <p:bldP spid="2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太阳形 5"/>
          <p:cNvSpPr/>
          <p:nvPr/>
        </p:nvSpPr>
        <p:spPr>
          <a:xfrm>
            <a:off x="3848100" y="461963"/>
            <a:ext cx="4495800" cy="4495800"/>
          </a:xfrm>
          <a:prstGeom prst="sun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052" y="1456915"/>
            <a:ext cx="2505896" cy="2505896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5238750"/>
            <a:ext cx="12192000" cy="161925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b="1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THANK FOR WATCH</a:t>
            </a:r>
          </a:p>
          <a:p>
            <a:pPr algn="ctr"/>
            <a:r>
              <a:rPr lang="en-US" altLang="zh-CN" sz="2400" dirty="0" smtClean="0">
                <a:solidFill>
                  <a:schemeClr val="accent5">
                    <a:lumMod val="50000"/>
                  </a:schemeClr>
                </a:solidFill>
                <a:latin typeface="+mn-ea"/>
              </a:rPr>
              <a:t>AND PLZ CALL ME :15521370308</a:t>
            </a:r>
            <a:endParaRPr lang="zh-CN" altLang="en-US" sz="2400" dirty="0">
              <a:solidFill>
                <a:schemeClr val="accent5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317011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8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20" dur="3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0" y="3378200"/>
            <a:ext cx="12192000" cy="10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556933" y="2130086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FFFF00"/>
                </a:solidFill>
              </a:rPr>
              <a:t>开朗</a:t>
            </a:r>
            <a:endParaRPr lang="zh-CN" altLang="en-US" sz="3600" b="1" dirty="0">
              <a:solidFill>
                <a:srgbClr val="FFFF00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520361" y="2321004"/>
            <a:ext cx="11512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rgbClr val="FFFF00"/>
                </a:solidFill>
              </a:rPr>
              <a:t>I</a:t>
            </a:r>
            <a:endParaRPr lang="zh-CN" altLang="en-US" sz="13800" b="1" dirty="0">
              <a:solidFill>
                <a:srgbClr val="FFFF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563642" y="4101092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b="1" dirty="0" smtClean="0">
                <a:solidFill>
                  <a:srgbClr val="FFFF00"/>
                </a:solidFill>
              </a:rPr>
              <a:t>阳光</a:t>
            </a:r>
            <a:endParaRPr lang="zh-CN" altLang="en-US" sz="3600" b="1" dirty="0">
              <a:solidFill>
                <a:srgbClr val="FFFF00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478319" y="2130086"/>
            <a:ext cx="877163" cy="25978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500" b="1" dirty="0" smtClean="0">
                <a:solidFill>
                  <a:schemeClr val="bg1"/>
                </a:solidFill>
              </a:rPr>
              <a:t>但不 活泼</a:t>
            </a:r>
            <a:endParaRPr lang="zh-CN" altLang="en-US" sz="4500" b="1" dirty="0">
              <a:solidFill>
                <a:schemeClr val="bg1"/>
              </a:solidFill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04433" y="2130086"/>
            <a:ext cx="877163" cy="2597827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4500" b="1" dirty="0" smtClean="0">
                <a:solidFill>
                  <a:schemeClr val="bg1"/>
                </a:solidFill>
              </a:rPr>
              <a:t>但不 宅男</a:t>
            </a:r>
            <a:endParaRPr lang="zh-CN" altLang="en-US" sz="4500" b="1" dirty="0">
              <a:solidFill>
                <a:schemeClr val="bg1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16" y="854544"/>
            <a:ext cx="7570966" cy="5047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1" name="组合 10"/>
          <p:cNvGrpSpPr/>
          <p:nvPr/>
        </p:nvGrpSpPr>
        <p:grpSpPr>
          <a:xfrm>
            <a:off x="8226563" y="1503514"/>
            <a:ext cx="1119800" cy="897392"/>
            <a:chOff x="2849880" y="1148391"/>
            <a:chExt cx="1119800" cy="897392"/>
          </a:xfrm>
        </p:grpSpPr>
        <p:grpSp>
          <p:nvGrpSpPr>
            <p:cNvPr id="12" name="组合 11"/>
            <p:cNvGrpSpPr/>
            <p:nvPr/>
          </p:nvGrpSpPr>
          <p:grpSpPr>
            <a:xfrm rot="3325967">
              <a:off x="2919442" y="1078829"/>
              <a:ext cx="897392" cy="1036515"/>
              <a:chOff x="2867409" y="1051492"/>
              <a:chExt cx="897392" cy="1036515"/>
            </a:xfrm>
            <a:solidFill>
              <a:srgbClr val="FFC000"/>
            </a:solidFill>
          </p:grpSpPr>
          <p:sp>
            <p:nvSpPr>
              <p:cNvPr id="15" name="椭圆 14"/>
              <p:cNvSpPr/>
              <p:nvPr/>
            </p:nvSpPr>
            <p:spPr>
              <a:xfrm>
                <a:off x="2867409" y="1051492"/>
                <a:ext cx="897392" cy="897392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8" name="等腰三角形 17"/>
              <p:cNvSpPr/>
              <p:nvPr/>
            </p:nvSpPr>
            <p:spPr>
              <a:xfrm rot="10800000">
                <a:off x="3232304" y="1488112"/>
                <a:ext cx="204318" cy="599895"/>
              </a:xfrm>
              <a:prstGeom prst="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3011011" y="1265231"/>
              <a:ext cx="958669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b="1" dirty="0" smtClean="0">
                  <a:solidFill>
                    <a:schemeClr val="bg1"/>
                  </a:solidFill>
                </a:rPr>
                <a:t>Hi 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我在装</a:t>
              </a:r>
              <a:r>
                <a:rPr lang="en-US" altLang="zh-CN" sz="1600" b="1" dirty="0" smtClean="0">
                  <a:solidFill>
                    <a:schemeClr val="bg1"/>
                  </a:solidFill>
                </a:rPr>
                <a:t>B</a:t>
              </a:r>
              <a:r>
                <a:rPr lang="zh-CN" altLang="en-US" sz="1600" b="1" dirty="0" smtClean="0">
                  <a:solidFill>
                    <a:schemeClr val="bg1"/>
                  </a:solidFill>
                </a:rPr>
                <a:t>！</a:t>
              </a:r>
              <a:endParaRPr lang="zh-CN" altLang="en-US" sz="16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0672785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64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0.13218 L -1.875E-6 -2.22222E-6 " pathEditMode="relative" rAng="0" ptsTypes="AA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-662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668 -3.33333E-6 L 0.00117 -3.33333E-6 " pathEditMode="relative" rAng="0" ptsTypes="AA">
                                      <p:cBhvr>
                                        <p:cTn id="2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398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91667E-6 -0.15486 L -2.91667E-6 -2.22222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77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6732 -3.33333E-6 L 0.00547 -3.33333E-6 " pathEditMode="relative" rAng="0" ptsTypes="AA">
                                      <p:cBhvr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099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3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00"/>
                            </p:stCondLst>
                            <p:childTnLst>
                              <p:par>
                                <p:cTn id="56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 tmFilter="0, 0; .2, .5; .8, .5; 1, 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250" autoRev="1" fill="hold"/>
                                        <p:tgtEl>
                                          <p:spTgt spid="1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4" grpId="1"/>
      <p:bldP spid="10" grpId="0"/>
      <p:bldP spid="10" grpId="1"/>
      <p:bldP spid="6" grpId="0"/>
      <p:bldP spid="6" grpId="1"/>
      <p:bldP spid="16" grpId="0"/>
      <p:bldP spid="16" grpId="1"/>
      <p:bldP spid="17" grpId="0"/>
      <p:bldP spid="17" grpId="1"/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20" y="130500"/>
            <a:ext cx="4241454" cy="316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20" y="3559500"/>
            <a:ext cx="4241454" cy="316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3378200"/>
            <a:ext cx="12192000" cy="10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449669" y="987420"/>
            <a:ext cx="1292662" cy="2311080"/>
            <a:chOff x="5449669" y="1034765"/>
            <a:chExt cx="1292662" cy="2311080"/>
          </a:xfrm>
        </p:grpSpPr>
        <p:sp>
          <p:nvSpPr>
            <p:cNvPr id="11" name="文本框 10"/>
            <p:cNvSpPr txBox="1"/>
            <p:nvPr/>
          </p:nvSpPr>
          <p:spPr>
            <a:xfrm>
              <a:off x="5449669" y="1406853"/>
              <a:ext cx="1292662" cy="193899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7200" b="1" dirty="0" smtClean="0">
                  <a:solidFill>
                    <a:srgbClr val="FFFF00"/>
                  </a:solidFill>
                </a:rPr>
                <a:t>喜欢</a:t>
              </a:r>
              <a:endParaRPr lang="zh-CN" altLang="en-US" sz="72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38506" y="1034765"/>
              <a:ext cx="1114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00"/>
                  </a:solidFill>
                  <a:latin typeface="+mn-ea"/>
                </a:rPr>
                <a:t>L</a:t>
              </a:r>
              <a:r>
                <a:rPr lang="en-US" altLang="zh-CN" sz="3200" dirty="0" smtClean="0">
                  <a:solidFill>
                    <a:srgbClr val="FFFF00"/>
                  </a:solidFill>
                  <a:latin typeface="+mn-ea"/>
                </a:rPr>
                <a:t>ove</a:t>
              </a:r>
              <a:endParaRPr lang="zh-CN" altLang="en-US" sz="3200" b="1" dirty="0">
                <a:solidFill>
                  <a:srgbClr val="FFFF00"/>
                </a:solidFill>
                <a:latin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26" y="126650"/>
            <a:ext cx="4241454" cy="316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780" y="3559500"/>
            <a:ext cx="4241454" cy="31680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449669" y="3559500"/>
            <a:ext cx="1292662" cy="2311079"/>
            <a:chOff x="5449669" y="3559500"/>
            <a:chExt cx="1292662" cy="2311079"/>
          </a:xfrm>
        </p:grpSpPr>
        <p:sp>
          <p:nvSpPr>
            <p:cNvPr id="15" name="文本框 14"/>
            <p:cNvSpPr txBox="1"/>
            <p:nvPr/>
          </p:nvSpPr>
          <p:spPr>
            <a:xfrm>
              <a:off x="5611732" y="5285804"/>
              <a:ext cx="968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0070C0"/>
                  </a:solidFill>
                </a:rPr>
                <a:t>S</a:t>
              </a:r>
              <a:r>
                <a:rPr lang="en-US" altLang="zh-CN" sz="3200" dirty="0" smtClean="0">
                  <a:solidFill>
                    <a:srgbClr val="0070C0"/>
                  </a:solidFill>
                </a:rPr>
                <a:t>ea</a:t>
              </a:r>
              <a:endParaRPr lang="zh-CN" altLang="en-US" sz="3200" dirty="0">
                <a:solidFill>
                  <a:srgbClr val="0070C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449669" y="3559500"/>
              <a:ext cx="1292662" cy="193899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7200" b="1" dirty="0">
                  <a:solidFill>
                    <a:srgbClr val="0070C0"/>
                  </a:solidFill>
                </a:rPr>
                <a:t>大海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960034" y="488180"/>
            <a:ext cx="802590" cy="630942"/>
            <a:chOff x="2797196" y="563336"/>
            <a:chExt cx="802590" cy="630942"/>
          </a:xfrm>
        </p:grpSpPr>
        <p:sp>
          <p:nvSpPr>
            <p:cNvPr id="23" name="文本框 22"/>
            <p:cNvSpPr txBox="1"/>
            <p:nvPr/>
          </p:nvSpPr>
          <p:spPr>
            <a:xfrm>
              <a:off x="2867998" y="5633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叶根友行书繁" panose="02010601030101010101" pitchFamily="2" charset="-122"/>
                  <a:ea typeface="叶根友行书繁" panose="02010601030101010101" pitchFamily="2" charset="-122"/>
                  <a:cs typeface="经典繁毛楷" panose="02010609000101010101" pitchFamily="49" charset="-122"/>
                </a:rPr>
                <a:t>厦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056047" y="67105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2">
                      <a:lumMod val="50000"/>
                    </a:schemeClr>
                  </a:solidFill>
                  <a:latin typeface="叶根友行书繁" panose="02010601030101010101" pitchFamily="2" charset="-122"/>
                  <a:ea typeface="叶根友行书繁" panose="02010601030101010101" pitchFamily="2" charset="-122"/>
                </a:rPr>
                <a:t>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797196" y="824946"/>
              <a:ext cx="4780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err="1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AMoy</a:t>
              </a:r>
              <a:endParaRPr lang="zh-CN" altLang="en-US" sz="8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425308" y="4181463"/>
            <a:ext cx="802590" cy="630942"/>
            <a:chOff x="2797196" y="563336"/>
            <a:chExt cx="802590" cy="630942"/>
          </a:xfrm>
        </p:grpSpPr>
        <p:sp>
          <p:nvSpPr>
            <p:cNvPr id="28" name="文本框 27"/>
            <p:cNvSpPr txBox="1"/>
            <p:nvPr/>
          </p:nvSpPr>
          <p:spPr>
            <a:xfrm>
              <a:off x="2867998" y="5633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叶根友行书繁" panose="02010601030101010101" pitchFamily="2" charset="-122"/>
                  <a:ea typeface="叶根友行书繁" panose="02010601030101010101" pitchFamily="2" charset="-122"/>
                  <a:cs typeface="经典繁毛楷" panose="02010609000101010101" pitchFamily="49" charset="-122"/>
                </a:rPr>
                <a:t>厦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56047" y="67105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2">
                      <a:lumMod val="50000"/>
                    </a:schemeClr>
                  </a:solidFill>
                  <a:latin typeface="叶根友行书繁" panose="02010601030101010101" pitchFamily="2" charset="-122"/>
                  <a:ea typeface="叶根友行书繁" panose="02010601030101010101" pitchFamily="2" charset="-122"/>
                </a:rPr>
                <a:t>门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797196" y="824946"/>
              <a:ext cx="4780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err="1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AMoy</a:t>
              </a:r>
              <a:endParaRPr lang="zh-CN" altLang="en-US" sz="8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290633" y="219853"/>
            <a:ext cx="941601" cy="637659"/>
            <a:chOff x="9129252" y="712659"/>
            <a:chExt cx="941601" cy="637659"/>
          </a:xfrm>
        </p:grpSpPr>
        <p:sp>
          <p:nvSpPr>
            <p:cNvPr id="31" name="文本框 30"/>
            <p:cNvSpPr txBox="1"/>
            <p:nvPr/>
          </p:nvSpPr>
          <p:spPr>
            <a:xfrm>
              <a:off x="9368256" y="71265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经典繁毛楷" panose="02010609000101010101" pitchFamily="49" charset="-122"/>
                  <a:ea typeface="经典繁毛楷" panose="02010609000101010101" pitchFamily="49" charset="-122"/>
                  <a:cs typeface="经典繁毛楷" panose="02010609000101010101" pitchFamily="49" charset="-122"/>
                </a:rPr>
                <a:t>珠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527114" y="82709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2">
                      <a:lumMod val="50000"/>
                    </a:schemeClr>
                  </a:solidFill>
                  <a:latin typeface="经典繁毛楷" panose="02010609000101010101" pitchFamily="49" charset="-122"/>
                  <a:ea typeface="经典繁毛楷" panose="02010609000101010101" pitchFamily="49" charset="-122"/>
                  <a:cs typeface="经典繁毛楷" panose="02010609000101010101" pitchFamily="49" charset="-122"/>
                </a:rPr>
                <a:t>海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129252" y="1011764"/>
              <a:ext cx="6046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Zhuhai City</a:t>
              </a:r>
              <a:endParaRPr lang="zh-CN" altLang="en-US" sz="6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290633" y="3684038"/>
            <a:ext cx="954601" cy="731423"/>
            <a:chOff x="9116252" y="712659"/>
            <a:chExt cx="954601" cy="637659"/>
          </a:xfrm>
        </p:grpSpPr>
        <p:sp>
          <p:nvSpPr>
            <p:cNvPr id="42" name="文本框 41"/>
            <p:cNvSpPr txBox="1"/>
            <p:nvPr/>
          </p:nvSpPr>
          <p:spPr>
            <a:xfrm>
              <a:off x="9368256" y="71265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经典繁毛楷" panose="02010609000101010101" pitchFamily="49" charset="-122"/>
                  <a:ea typeface="经典繁毛楷" panose="02010609000101010101" pitchFamily="49" charset="-122"/>
                  <a:cs typeface="经典繁毛楷" panose="02010609000101010101" pitchFamily="49" charset="-122"/>
                </a:rPr>
                <a:t>珠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527114" y="82709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2">
                      <a:lumMod val="50000"/>
                    </a:schemeClr>
                  </a:solidFill>
                  <a:latin typeface="经典繁毛楷" panose="02010609000101010101" pitchFamily="49" charset="-122"/>
                  <a:ea typeface="经典繁毛楷" panose="02010609000101010101" pitchFamily="49" charset="-122"/>
                  <a:cs typeface="经典繁毛楷" panose="02010609000101010101" pitchFamily="49" charset="-122"/>
                </a:rPr>
                <a:t>海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9116252" y="973018"/>
              <a:ext cx="6046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Zhuhai City</a:t>
              </a:r>
              <a:endParaRPr lang="zh-CN" altLang="en-US" sz="6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07713870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20" y="130500"/>
            <a:ext cx="4241454" cy="3168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5020" y="3559500"/>
            <a:ext cx="4241454" cy="3168000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0" y="3378200"/>
            <a:ext cx="12192000" cy="1016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5449669" y="987420"/>
            <a:ext cx="1292662" cy="2311080"/>
            <a:chOff x="5449669" y="1034765"/>
            <a:chExt cx="1292662" cy="2311080"/>
          </a:xfrm>
        </p:grpSpPr>
        <p:sp>
          <p:nvSpPr>
            <p:cNvPr id="11" name="文本框 10"/>
            <p:cNvSpPr txBox="1"/>
            <p:nvPr/>
          </p:nvSpPr>
          <p:spPr>
            <a:xfrm>
              <a:off x="5449669" y="1406853"/>
              <a:ext cx="1292662" cy="193899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7200" b="1" dirty="0" smtClean="0">
                  <a:solidFill>
                    <a:srgbClr val="FFFF00"/>
                  </a:solidFill>
                </a:rPr>
                <a:t>喜欢</a:t>
              </a:r>
              <a:endParaRPr lang="zh-CN" altLang="en-US" sz="7200" b="1" dirty="0">
                <a:solidFill>
                  <a:srgbClr val="0070C0"/>
                </a:solidFill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5538506" y="1034765"/>
              <a:ext cx="111498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FFFF00"/>
                  </a:solidFill>
                  <a:latin typeface="+mn-ea"/>
                </a:rPr>
                <a:t>L</a:t>
              </a:r>
              <a:r>
                <a:rPr lang="en-US" altLang="zh-CN" sz="3200" dirty="0" smtClean="0">
                  <a:solidFill>
                    <a:srgbClr val="FFFF00"/>
                  </a:solidFill>
                  <a:latin typeface="+mn-ea"/>
                </a:rPr>
                <a:t>ove</a:t>
              </a:r>
              <a:endParaRPr lang="zh-CN" altLang="en-US" sz="3200" b="1" dirty="0">
                <a:solidFill>
                  <a:srgbClr val="FFFF00"/>
                </a:solidFill>
                <a:latin typeface="+mn-ea"/>
              </a:endParaRPr>
            </a:p>
          </p:txBody>
        </p: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5526" y="126650"/>
            <a:ext cx="4241454" cy="3168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3780" y="3559500"/>
            <a:ext cx="4241454" cy="3168000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5449669" y="3559500"/>
            <a:ext cx="1292662" cy="2311079"/>
            <a:chOff x="5449669" y="3559500"/>
            <a:chExt cx="1292662" cy="2311079"/>
          </a:xfrm>
        </p:grpSpPr>
        <p:sp>
          <p:nvSpPr>
            <p:cNvPr id="15" name="文本框 14"/>
            <p:cNvSpPr txBox="1"/>
            <p:nvPr/>
          </p:nvSpPr>
          <p:spPr>
            <a:xfrm>
              <a:off x="5611732" y="5285804"/>
              <a:ext cx="968535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3200" b="1" dirty="0" smtClean="0">
                  <a:solidFill>
                    <a:srgbClr val="0070C0"/>
                  </a:solidFill>
                </a:rPr>
                <a:t>S</a:t>
              </a:r>
              <a:r>
                <a:rPr lang="en-US" altLang="zh-CN" sz="3200" dirty="0" smtClean="0">
                  <a:solidFill>
                    <a:srgbClr val="0070C0"/>
                  </a:solidFill>
                </a:rPr>
                <a:t>ea</a:t>
              </a:r>
              <a:endParaRPr lang="zh-CN" altLang="en-US" sz="3200" dirty="0">
                <a:solidFill>
                  <a:srgbClr val="0070C0"/>
                </a:solidFill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5449669" y="3559500"/>
              <a:ext cx="1292662" cy="1938992"/>
            </a:xfrm>
            <a:prstGeom prst="rect">
              <a:avLst/>
            </a:prstGeom>
            <a:noFill/>
          </p:spPr>
          <p:txBody>
            <a:bodyPr vert="eaVert" wrap="none" rtlCol="0">
              <a:spAutoFit/>
            </a:bodyPr>
            <a:lstStyle/>
            <a:p>
              <a:r>
                <a:rPr lang="zh-CN" altLang="en-US" sz="7200" b="1" dirty="0">
                  <a:solidFill>
                    <a:srgbClr val="0070C0"/>
                  </a:solidFill>
                </a:rPr>
                <a:t>大海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2960034" y="488180"/>
            <a:ext cx="802590" cy="630942"/>
            <a:chOff x="2797196" y="563336"/>
            <a:chExt cx="802590" cy="630942"/>
          </a:xfrm>
        </p:grpSpPr>
        <p:sp>
          <p:nvSpPr>
            <p:cNvPr id="23" name="文本框 22"/>
            <p:cNvSpPr txBox="1"/>
            <p:nvPr/>
          </p:nvSpPr>
          <p:spPr>
            <a:xfrm>
              <a:off x="2867998" y="5633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叶根友行书繁" panose="02010601030101010101" pitchFamily="2" charset="-122"/>
                  <a:ea typeface="叶根友行书繁" panose="02010601030101010101" pitchFamily="2" charset="-122"/>
                  <a:cs typeface="经典繁毛楷" panose="02010609000101010101" pitchFamily="49" charset="-122"/>
                </a:rPr>
                <a:t>厦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056047" y="67105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2">
                      <a:lumMod val="50000"/>
                    </a:schemeClr>
                  </a:solidFill>
                  <a:latin typeface="叶根友行书繁" panose="02010601030101010101" pitchFamily="2" charset="-122"/>
                  <a:ea typeface="叶根友行书繁" panose="02010601030101010101" pitchFamily="2" charset="-122"/>
                </a:rPr>
                <a:t>门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2797196" y="824946"/>
              <a:ext cx="4780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err="1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AMoy</a:t>
              </a:r>
              <a:endParaRPr lang="zh-CN" altLang="en-US" sz="8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4425308" y="4181463"/>
            <a:ext cx="802590" cy="630942"/>
            <a:chOff x="2797196" y="563336"/>
            <a:chExt cx="802590" cy="630942"/>
          </a:xfrm>
        </p:grpSpPr>
        <p:sp>
          <p:nvSpPr>
            <p:cNvPr id="28" name="文本框 27"/>
            <p:cNvSpPr txBox="1"/>
            <p:nvPr/>
          </p:nvSpPr>
          <p:spPr>
            <a:xfrm>
              <a:off x="2867998" y="563336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叶根友行书繁" panose="02010601030101010101" pitchFamily="2" charset="-122"/>
                  <a:ea typeface="叶根友行书繁" panose="02010601030101010101" pitchFamily="2" charset="-122"/>
                  <a:cs typeface="经典繁毛楷" panose="02010609000101010101" pitchFamily="49" charset="-122"/>
                </a:rPr>
                <a:t>厦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叶根友行书繁" panose="02010601030101010101" pitchFamily="2" charset="-122"/>
                <a:ea typeface="叶根友行书繁" panose="02010601030101010101" pitchFamily="2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3056047" y="67105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>
                  <a:solidFill>
                    <a:schemeClr val="tx2">
                      <a:lumMod val="50000"/>
                    </a:schemeClr>
                  </a:solidFill>
                  <a:latin typeface="叶根友行书繁" panose="02010601030101010101" pitchFamily="2" charset="-122"/>
                  <a:ea typeface="叶根友行书繁" panose="02010601030101010101" pitchFamily="2" charset="-122"/>
                </a:rPr>
                <a:t>门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797196" y="824946"/>
              <a:ext cx="478016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800" dirty="0" err="1" smtClean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AMoy</a:t>
              </a:r>
              <a:endParaRPr lang="zh-CN" altLang="en-US" sz="8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290633" y="219853"/>
            <a:ext cx="941601" cy="637659"/>
            <a:chOff x="9129252" y="712659"/>
            <a:chExt cx="941601" cy="637659"/>
          </a:xfrm>
        </p:grpSpPr>
        <p:sp>
          <p:nvSpPr>
            <p:cNvPr id="31" name="文本框 30"/>
            <p:cNvSpPr txBox="1"/>
            <p:nvPr/>
          </p:nvSpPr>
          <p:spPr>
            <a:xfrm>
              <a:off x="9368256" y="71265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经典繁毛楷" panose="02010609000101010101" pitchFamily="49" charset="-122"/>
                  <a:ea typeface="经典繁毛楷" panose="02010609000101010101" pitchFamily="49" charset="-122"/>
                  <a:cs typeface="经典繁毛楷" panose="02010609000101010101" pitchFamily="49" charset="-122"/>
                </a:rPr>
                <a:t>珠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9527114" y="82709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2">
                      <a:lumMod val="50000"/>
                    </a:schemeClr>
                  </a:solidFill>
                  <a:latin typeface="经典繁毛楷" panose="02010609000101010101" pitchFamily="49" charset="-122"/>
                  <a:ea typeface="经典繁毛楷" panose="02010609000101010101" pitchFamily="49" charset="-122"/>
                  <a:cs typeface="经典繁毛楷" panose="02010609000101010101" pitchFamily="49" charset="-122"/>
                </a:rPr>
                <a:t>海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9129252" y="1011764"/>
              <a:ext cx="6046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Zhuhai City</a:t>
              </a:r>
              <a:endParaRPr lang="zh-CN" altLang="en-US" sz="6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0290633" y="3684038"/>
            <a:ext cx="954601" cy="731423"/>
            <a:chOff x="9116252" y="712659"/>
            <a:chExt cx="954601" cy="637659"/>
          </a:xfrm>
        </p:grpSpPr>
        <p:sp>
          <p:nvSpPr>
            <p:cNvPr id="42" name="文本框 41"/>
            <p:cNvSpPr txBox="1"/>
            <p:nvPr/>
          </p:nvSpPr>
          <p:spPr>
            <a:xfrm>
              <a:off x="9368256" y="712659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dirty="0" smtClean="0">
                  <a:solidFill>
                    <a:schemeClr val="tx2">
                      <a:lumMod val="50000"/>
                    </a:schemeClr>
                  </a:solidFill>
                  <a:latin typeface="经典繁毛楷" panose="02010609000101010101" pitchFamily="49" charset="-122"/>
                  <a:ea typeface="经典繁毛楷" panose="02010609000101010101" pitchFamily="49" charset="-122"/>
                  <a:cs typeface="经典繁毛楷" panose="02010609000101010101" pitchFamily="49" charset="-122"/>
                </a:rPr>
                <a:t>珠</a:t>
              </a:r>
              <a:endParaRPr lang="zh-CN" altLang="en-US" dirty="0">
                <a:solidFill>
                  <a:schemeClr val="tx2">
                    <a:lumMod val="50000"/>
                  </a:schemeClr>
                </a:solidFill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527114" y="827098"/>
              <a:ext cx="54373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dirty="0" smtClean="0">
                  <a:solidFill>
                    <a:schemeClr val="tx2">
                      <a:lumMod val="50000"/>
                    </a:schemeClr>
                  </a:solidFill>
                  <a:latin typeface="经典繁毛楷" panose="02010609000101010101" pitchFamily="49" charset="-122"/>
                  <a:ea typeface="经典繁毛楷" panose="02010609000101010101" pitchFamily="49" charset="-122"/>
                  <a:cs typeface="经典繁毛楷" panose="02010609000101010101" pitchFamily="49" charset="-122"/>
                </a:rPr>
                <a:t>海</a:t>
              </a:r>
              <a:endParaRPr lang="zh-CN" altLang="en-US" sz="2800" dirty="0">
                <a:solidFill>
                  <a:schemeClr val="tx2">
                    <a:lumMod val="50000"/>
                  </a:schemeClr>
                </a:solidFill>
                <a:latin typeface="经典繁毛楷" panose="02010609000101010101" pitchFamily="49" charset="-122"/>
                <a:ea typeface="经典繁毛楷" panose="02010609000101010101" pitchFamily="49" charset="-122"/>
                <a:cs typeface="经典繁毛楷" panose="02010609000101010101" pitchFamily="49" charset="-122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9116252" y="973018"/>
              <a:ext cx="604653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600" dirty="0">
                  <a:solidFill>
                    <a:schemeClr val="tx2">
                      <a:lumMod val="50000"/>
                    </a:schemeClr>
                  </a:solidFill>
                  <a:latin typeface="+mn-ea"/>
                </a:rPr>
                <a:t>Zhuhai City</a:t>
              </a:r>
              <a:endParaRPr lang="zh-CN" altLang="en-US" sz="600" dirty="0">
                <a:solidFill>
                  <a:schemeClr val="tx2">
                    <a:lumMod val="50000"/>
                  </a:schemeClr>
                </a:solidFill>
                <a:latin typeface="+mn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4" name="矩形 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solidFill>
              <a:schemeClr val="tx1">
                <a:alpha val="9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pic>
          <p:nvPicPr>
            <p:cNvPr id="18" name="图片 17"/>
            <p:cNvPicPr>
              <a:picLocks noChangeAspect="1"/>
            </p:cNvPicPr>
            <p:nvPr/>
          </p:nvPicPr>
          <p:blipFill>
            <a:blip r:embed="rId6" cstate="print"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ackgroundRemoval t="4333" b="90000" l="6875" r="90000">
                          <a14:foregroundMark x1="26375" y1="23667" x2="26375" y2="23667"/>
                          <a14:foregroundMark x1="35625" y1="23500" x2="35625" y2="23500"/>
                          <a14:foregroundMark x1="48375" y1="23500" x2="48375" y2="23500"/>
                          <a14:foregroundMark x1="59375" y1="23500" x2="59375" y2="23500"/>
                          <a14:foregroundMark x1="26875" y1="41667" x2="26875" y2="41667"/>
                          <a14:foregroundMark x1="26375" y1="55000" x2="26375" y2="55000"/>
                          <a14:foregroundMark x1="26875" y1="71000" x2="26875" y2="71000"/>
                          <a14:foregroundMark x1="42500" y1="77667" x2="42500" y2="77667"/>
                          <a14:foregroundMark x1="54375" y1="77500" x2="54375" y2="77500"/>
                          <a14:foregroundMark x1="66625" y1="77000" x2="66625" y2="77000"/>
                          <a14:foregroundMark x1="73375" y1="74167" x2="73375" y2="74167"/>
                          <a14:foregroundMark x1="73500" y1="60167" x2="73500" y2="60167"/>
                          <a14:foregroundMark x1="73250" y1="40000" x2="73250" y2="40000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11417" y="2574404"/>
              <a:ext cx="2242191" cy="1681643"/>
            </a:xfrm>
            <a:prstGeom prst="rect">
              <a:avLst/>
            </a:prstGeom>
          </p:spPr>
        </p:pic>
        <p:sp>
          <p:nvSpPr>
            <p:cNvPr id="19" name="文本框 18"/>
            <p:cNvSpPr txBox="1"/>
            <p:nvPr/>
          </p:nvSpPr>
          <p:spPr>
            <a:xfrm>
              <a:off x="5542496" y="4016420"/>
              <a:ext cx="1360798" cy="369332"/>
            </a:xfrm>
            <a:prstGeom prst="rect">
              <a:avLst/>
            </a:prstGeom>
            <a:solidFill>
              <a:srgbClr val="FFC22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充满了包容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542496" y="4481209"/>
              <a:ext cx="2499214" cy="369332"/>
            </a:xfrm>
            <a:prstGeom prst="rect">
              <a:avLst/>
            </a:prstGeom>
            <a:solidFill>
              <a:srgbClr val="FFC222"/>
            </a:solidFill>
          </p:spPr>
          <p:txBody>
            <a:bodyPr wrap="squar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让我积极的去面对生活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2558" y="2972084"/>
            <a:ext cx="1090410" cy="921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8999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7974" y="2079052"/>
            <a:ext cx="244169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chemeClr val="bg1"/>
                </a:solidFill>
                <a:latin typeface="+mn-ea"/>
              </a:rPr>
              <a:t>热爱</a:t>
            </a:r>
            <a:endParaRPr lang="en-US" altLang="zh-CN" sz="88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</a:rPr>
              <a:t>运动</a:t>
            </a:r>
            <a:endParaRPr lang="zh-CN" altLang="en-US" sz="5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8302" y="3651712"/>
            <a:ext cx="854721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</a:rPr>
              <a:t>Love</a:t>
            </a:r>
          </a:p>
          <a:p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</a:rPr>
              <a:t>Sports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3" y="351052"/>
            <a:ext cx="1728000" cy="17280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918564" y="0"/>
            <a:ext cx="9273436" cy="6858000"/>
          </a:xfrm>
          <a:prstGeom prst="rect">
            <a:avLst/>
          </a:prstGeom>
          <a:solidFill>
            <a:schemeClr val="bg2">
              <a:lumMod val="1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6230536" y="2738705"/>
            <a:ext cx="2649492" cy="1205394"/>
            <a:chOff x="5412157" y="3269213"/>
            <a:chExt cx="2649492" cy="1205394"/>
          </a:xfrm>
          <a:noFill/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157" y="3269213"/>
              <a:ext cx="2649492" cy="836062"/>
            </a:xfrm>
            <a:prstGeom prst="rect">
              <a:avLst/>
            </a:prstGeom>
            <a:grpFill/>
          </p:spPr>
        </p:pic>
        <p:sp>
          <p:nvSpPr>
            <p:cNvPr id="6" name="文本框 5"/>
            <p:cNvSpPr txBox="1"/>
            <p:nvPr/>
          </p:nvSpPr>
          <p:spPr>
            <a:xfrm>
              <a:off x="5752985" y="4105275"/>
              <a:ext cx="157062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JUST DO IT.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918564" y="0"/>
            <a:ext cx="9273436" cy="6858000"/>
          </a:xfrm>
          <a:prstGeom prst="rect">
            <a:avLst/>
          </a:prstGeom>
          <a:solidFill>
            <a:schemeClr val="bg2">
              <a:lumMod val="1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98" y="4381133"/>
            <a:ext cx="1476000" cy="2214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1" y="4369125"/>
            <a:ext cx="1476000" cy="2214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32" y="4381133"/>
            <a:ext cx="1476000" cy="2214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299" y="4381133"/>
            <a:ext cx="1476000" cy="2214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65" y="4381133"/>
            <a:ext cx="1476000" cy="2214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65" y="4381133"/>
            <a:ext cx="1476000" cy="2214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1" y="370244"/>
            <a:ext cx="1800000" cy="18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39" y="370244"/>
            <a:ext cx="1800000" cy="180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647" y="370244"/>
            <a:ext cx="1800000" cy="180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55" y="370244"/>
            <a:ext cx="1800000" cy="180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65" y="370244"/>
            <a:ext cx="1800000" cy="180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649" y="2369684"/>
            <a:ext cx="1800000" cy="180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1" y="2369684"/>
            <a:ext cx="1800000" cy="180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58" y="2369684"/>
            <a:ext cx="1800000" cy="180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65" y="2369684"/>
            <a:ext cx="1800000" cy="18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40" y="2369684"/>
            <a:ext cx="1800000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124428"/>
      </p:ext>
    </p:extLst>
  </p:cSld>
  <p:clrMapOvr>
    <a:masterClrMapping/>
  </p:clrMapOvr>
  <p:transition spd="slow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4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0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600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6500"/>
                            </p:stCondLst>
                            <p:childTnLst>
                              <p:par>
                                <p:cTn id="7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7000"/>
                            </p:stCondLst>
                            <p:childTnLst>
                              <p:par>
                                <p:cTn id="7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75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000"/>
                            </p:stCondLst>
                            <p:childTnLst>
                              <p:par>
                                <p:cTn id="8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8500"/>
                            </p:stCondLst>
                            <p:childTnLst>
                              <p:par>
                                <p:cTn id="88" presetID="26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9" dur="500" tmFilter="0, 0; .2, .5; .8, .5; 1, 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90" dur="250" autoRev="1" fill="hold"/>
                                        <p:tgtEl>
                                          <p:spTgt spid="3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 animBg="1"/>
      <p:bldP spid="8" grpId="1" animBg="1"/>
      <p:bldP spid="2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9CC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/>
          <p:cNvSpPr txBox="1"/>
          <p:nvPr/>
        </p:nvSpPr>
        <p:spPr>
          <a:xfrm>
            <a:off x="247974" y="2079052"/>
            <a:ext cx="2441694" cy="22775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8800" b="1" dirty="0" smtClean="0">
                <a:solidFill>
                  <a:schemeClr val="bg1"/>
                </a:solidFill>
                <a:latin typeface="+mn-ea"/>
              </a:rPr>
              <a:t>热爱</a:t>
            </a:r>
            <a:endParaRPr lang="en-US" altLang="zh-CN" sz="8800" b="1" dirty="0" smtClean="0">
              <a:solidFill>
                <a:schemeClr val="bg1"/>
              </a:solidFill>
              <a:latin typeface="+mn-ea"/>
            </a:endParaRPr>
          </a:p>
          <a:p>
            <a:r>
              <a:rPr lang="zh-CN" altLang="en-US" sz="5400" b="1" dirty="0" smtClean="0">
                <a:solidFill>
                  <a:schemeClr val="bg1"/>
                </a:solidFill>
                <a:latin typeface="+mn-ea"/>
              </a:rPr>
              <a:t>运动</a:t>
            </a:r>
            <a:endParaRPr lang="zh-CN" altLang="en-US" sz="54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708302" y="3651712"/>
            <a:ext cx="854721" cy="584775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</a:rPr>
              <a:t>Love</a:t>
            </a:r>
          </a:p>
          <a:p>
            <a:r>
              <a:rPr lang="en-US" altLang="zh-CN" sz="1600" dirty="0" smtClean="0">
                <a:solidFill>
                  <a:schemeClr val="bg2">
                    <a:lumMod val="10000"/>
                  </a:schemeClr>
                </a:solidFill>
              </a:rPr>
              <a:t>Sports</a:t>
            </a:r>
            <a:endParaRPr lang="zh-CN" altLang="en-US" sz="16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433" y="351052"/>
            <a:ext cx="1728000" cy="1728000"/>
          </a:xfrm>
          <a:prstGeom prst="rect">
            <a:avLst/>
          </a:prstGeom>
        </p:spPr>
      </p:pic>
      <p:sp>
        <p:nvSpPr>
          <p:cNvPr id="29" name="矩形 28"/>
          <p:cNvSpPr/>
          <p:nvPr/>
        </p:nvSpPr>
        <p:spPr>
          <a:xfrm>
            <a:off x="2918564" y="0"/>
            <a:ext cx="9273436" cy="6858000"/>
          </a:xfrm>
          <a:prstGeom prst="rect">
            <a:avLst/>
          </a:prstGeom>
          <a:solidFill>
            <a:schemeClr val="bg2">
              <a:lumMod val="1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0" name="组合 9"/>
          <p:cNvGrpSpPr/>
          <p:nvPr/>
        </p:nvGrpSpPr>
        <p:grpSpPr>
          <a:xfrm>
            <a:off x="6230536" y="2738705"/>
            <a:ext cx="2649492" cy="1205394"/>
            <a:chOff x="5412157" y="3269213"/>
            <a:chExt cx="2649492" cy="1205394"/>
          </a:xfrm>
          <a:noFill/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12157" y="3269213"/>
              <a:ext cx="2649492" cy="836062"/>
            </a:xfrm>
            <a:prstGeom prst="rect">
              <a:avLst/>
            </a:prstGeom>
            <a:grpFill/>
          </p:spPr>
        </p:pic>
        <p:sp>
          <p:nvSpPr>
            <p:cNvPr id="6" name="文本框 5"/>
            <p:cNvSpPr txBox="1"/>
            <p:nvPr/>
          </p:nvSpPr>
          <p:spPr>
            <a:xfrm>
              <a:off x="5752985" y="4105275"/>
              <a:ext cx="1570623" cy="369332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>
                  <a:solidFill>
                    <a:schemeClr val="bg1"/>
                  </a:solidFill>
                </a:rPr>
                <a:t>JUST DO IT.</a:t>
              </a:r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" name="矩形 8"/>
          <p:cNvSpPr/>
          <p:nvPr/>
        </p:nvSpPr>
        <p:spPr>
          <a:xfrm>
            <a:off x="2918564" y="0"/>
            <a:ext cx="9273436" cy="6858000"/>
          </a:xfrm>
          <a:prstGeom prst="rect">
            <a:avLst/>
          </a:prstGeom>
          <a:solidFill>
            <a:schemeClr val="bg2">
              <a:lumMod val="1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7998" y="4381133"/>
            <a:ext cx="1476000" cy="2214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1" y="4369125"/>
            <a:ext cx="1476000" cy="2214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7532" y="4381133"/>
            <a:ext cx="1476000" cy="22140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7299" y="4381133"/>
            <a:ext cx="1476000" cy="2214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7765" y="4381133"/>
            <a:ext cx="1476000" cy="2214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7065" y="4381133"/>
            <a:ext cx="1476000" cy="2214000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1" y="370244"/>
            <a:ext cx="1800000" cy="1800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39" y="370244"/>
            <a:ext cx="1800000" cy="1800000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647" y="370244"/>
            <a:ext cx="1800000" cy="1800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55" y="370244"/>
            <a:ext cx="1800000" cy="1800000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65" y="370244"/>
            <a:ext cx="1800000" cy="1800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9649" y="2369684"/>
            <a:ext cx="1800000" cy="1800000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8231" y="2369684"/>
            <a:ext cx="1800000" cy="1800000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5358" y="2369684"/>
            <a:ext cx="1800000" cy="1800000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91065" y="2369684"/>
            <a:ext cx="1800000" cy="180000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3940" y="2369684"/>
            <a:ext cx="1800000" cy="1800000"/>
          </a:xfrm>
          <a:prstGeom prst="rect">
            <a:avLst/>
          </a:prstGeom>
        </p:spPr>
      </p:pic>
      <p:sp>
        <p:nvSpPr>
          <p:cNvPr id="30" name="矩形 29"/>
          <p:cNvSpPr/>
          <p:nvPr/>
        </p:nvSpPr>
        <p:spPr>
          <a:xfrm>
            <a:off x="2907047" y="0"/>
            <a:ext cx="9273436" cy="6858000"/>
          </a:xfrm>
          <a:prstGeom prst="rect">
            <a:avLst/>
          </a:prstGeom>
          <a:solidFill>
            <a:schemeClr val="bg2">
              <a:lumMod val="10000"/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1302" y="1180852"/>
            <a:ext cx="2145122" cy="3033699"/>
          </a:xfrm>
          <a:prstGeom prst="rect">
            <a:avLst/>
          </a:prstGeom>
        </p:spPr>
      </p:pic>
      <p:grpSp>
        <p:nvGrpSpPr>
          <p:cNvPr id="35" name="组合 34"/>
          <p:cNvGrpSpPr/>
          <p:nvPr/>
        </p:nvGrpSpPr>
        <p:grpSpPr>
          <a:xfrm>
            <a:off x="6280411" y="4285032"/>
            <a:ext cx="3647152" cy="779583"/>
            <a:chOff x="7628644" y="-878235"/>
            <a:chExt cx="3647152" cy="779583"/>
          </a:xfrm>
        </p:grpSpPr>
        <p:sp>
          <p:nvSpPr>
            <p:cNvPr id="31" name="文本框 30"/>
            <p:cNvSpPr txBox="1"/>
            <p:nvPr/>
          </p:nvSpPr>
          <p:spPr>
            <a:xfrm>
              <a:off x="7628644" y="-878235"/>
              <a:ext cx="1107996" cy="369332"/>
            </a:xfrm>
            <a:prstGeom prst="rect">
              <a:avLst/>
            </a:prstGeom>
            <a:solidFill>
              <a:srgbClr val="FFC222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充满汗水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628644" y="-467984"/>
              <a:ext cx="3647152" cy="369332"/>
            </a:xfrm>
            <a:prstGeom prst="rect">
              <a:avLst/>
            </a:prstGeom>
            <a:solidFill>
              <a:srgbClr val="FFC222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b="1" dirty="0" smtClean="0">
                  <a:solidFill>
                    <a:schemeClr val="bg1"/>
                  </a:solidFill>
                </a:rPr>
                <a:t>让我要活就要动，磨练了我的意志</a:t>
              </a:r>
              <a:endParaRPr lang="zh-CN" altLang="en-US" b="1" dirty="0">
                <a:solidFill>
                  <a:schemeClr val="bg1"/>
                </a:solidFill>
              </a:endParaRPr>
            </a:p>
          </p:txBody>
        </p:sp>
      </p:grpSp>
      <p:pic>
        <p:nvPicPr>
          <p:cNvPr id="37" name="图片 3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8447" y="2592093"/>
            <a:ext cx="1652159" cy="1627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30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flash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7386776" y="2241550"/>
            <a:ext cx="4805224" cy="2374900"/>
          </a:xfrm>
          <a:prstGeom prst="rect">
            <a:avLst/>
          </a:prstGeom>
          <a:solidFill>
            <a:srgbClr val="99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800" dirty="0" smtClean="0"/>
          </a:p>
        </p:txBody>
      </p:sp>
      <p:sp>
        <p:nvSpPr>
          <p:cNvPr id="2" name="文本框 1"/>
          <p:cNvSpPr txBox="1"/>
          <p:nvPr/>
        </p:nvSpPr>
        <p:spPr>
          <a:xfrm>
            <a:off x="4932305" y="2255838"/>
            <a:ext cx="2441694" cy="240065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8800"/>
              </a:lnSpc>
            </a:pPr>
            <a:r>
              <a:rPr lang="zh-CN" altLang="en-US" sz="8800" b="1" dirty="0" smtClean="0">
                <a:solidFill>
                  <a:srgbClr val="FFFF00"/>
                </a:solidFill>
                <a:latin typeface="+mn-ea"/>
              </a:rPr>
              <a:t>个人</a:t>
            </a:r>
            <a:endParaRPr lang="en-US" altLang="zh-CN" sz="8800" b="1" dirty="0" smtClean="0">
              <a:solidFill>
                <a:srgbClr val="FFFF00"/>
              </a:solidFill>
              <a:latin typeface="+mn-ea"/>
            </a:endParaRPr>
          </a:p>
          <a:p>
            <a:pPr>
              <a:lnSpc>
                <a:spcPts val="8800"/>
              </a:lnSpc>
            </a:pPr>
            <a:r>
              <a:rPr lang="zh-CN" altLang="en-US" sz="8800" b="1" dirty="0" smtClean="0">
                <a:solidFill>
                  <a:srgbClr val="FFFF00"/>
                </a:solidFill>
                <a:latin typeface="+mn-ea"/>
              </a:rPr>
              <a:t>经历</a:t>
            </a:r>
            <a:endParaRPr lang="zh-CN" altLang="en-US" sz="8800" b="1" dirty="0">
              <a:solidFill>
                <a:srgbClr val="FFFF00"/>
              </a:solidFill>
              <a:latin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918017" y="4372891"/>
            <a:ext cx="25287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>
                <a:solidFill>
                  <a:srgbClr val="FFFF00"/>
                </a:solidFill>
                <a:latin typeface="+mn-ea"/>
              </a:rPr>
              <a:t>Personal  experience</a:t>
            </a:r>
            <a:endParaRPr lang="zh-CN" altLang="en-US" dirty="0">
              <a:solidFill>
                <a:srgbClr val="FFFF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580644389"/>
      </p:ext>
    </p:extLst>
  </p:cSld>
  <p:clrMapOvr>
    <a:masterClrMapping/>
  </p:clrMapOvr>
  <p:transition spd="slow">
    <p:push dir="r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onsolas-Verdana">
      <a:majorFont>
        <a:latin typeface="Consolas" panose="020B0609020204030204"/>
        <a:ea typeface=""/>
        <a:cs typeface=""/>
        <a:font script="Jpan" typeface="HG丸ｺﾞｼｯｸM-PRO"/>
        <a:font script="Hang" typeface="HY중고딕"/>
        <a:font script="Hans" typeface="华文楷体"/>
        <a:font script="Hant" typeface="新細明體"/>
        <a:font script="Arab" typeface="Tahoma"/>
        <a:font script="Hebr" typeface="Levenim MT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Verdana" panose="020B0604030504040204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2" Type="http://schemas.microsoft.com/office/2011/relationships/webextension" Target="webextension2.xml"/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6">
    <wetp:webextensionref xmlns:r="http://schemas.openxmlformats.org/officeDocument/2006/relationships" r:id="rId1"/>
  </wetp:taskpane>
  <wetp:taskpane dockstate="right" visibility="0" width="350" row="7">
    <wetp:webextensionref xmlns:r="http://schemas.openxmlformats.org/officeDocument/2006/relationships" r:id="rId2"/>
  </wetp:taskpane>
</wetp:taskpanes>
</file>

<file path=ppt/webextensions/webextension1.xml><?xml version="1.0" encoding="utf-8"?>
<we:webextension xmlns:we="http://schemas.microsoft.com/office/webextensions/webextension/2010/11" id="{F7FDEC27-93C0-4835-ADDB-0AD76DC343A0}">
  <we:reference id="wa104038830" version="1.0.0.2" store="en-us" storeType="OMEX"/>
  <we:alternateReferences>
    <we:reference id="WA104038830" version="1.0.0.2" store="WA104038830" storeType="OMEX"/>
  </we:alternateReferences>
  <we:properties/>
  <we:bindings/>
  <we:snapshot xmlns:r="http://schemas.openxmlformats.org/officeDocument/2006/relationships"/>
</we:webextension>
</file>

<file path=ppt/webextensions/webextension2.xml><?xml version="1.0" encoding="utf-8"?>
<we:webextension xmlns:we="http://schemas.microsoft.com/office/webextensions/webextension/2010/11" id="{B2BC301F-37D0-477A-9C54-02C5BBF4B433}">
  <we:reference id="wa104178141" version="1.0.1.0" store="en-us" storeType="OMEX"/>
  <we:alternateReferences>
    <we:reference id="WA104178141" version="1.0.1.0" store="WA10417814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7914</TotalTime>
  <Words>1191</Words>
  <Application>Microsoft Office PowerPoint</Application>
  <PresentationFormat>宽屏</PresentationFormat>
  <Paragraphs>234</Paragraphs>
  <Slides>33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1" baseType="lpstr">
      <vt:lpstr>华文楷体</vt:lpstr>
      <vt:lpstr>经典繁毛楷</vt:lpstr>
      <vt:lpstr>微软雅黑</vt:lpstr>
      <vt:lpstr>叶根友行书繁</vt:lpstr>
      <vt:lpstr>Arial</vt:lpstr>
      <vt:lpstr>Consolas</vt:lpstr>
      <vt:lpstr>Verdana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Leon Yim</dc:creator>
  <cp:lastModifiedBy>Leon Yim</cp:lastModifiedBy>
  <cp:revision>311</cp:revision>
  <dcterms:created xsi:type="dcterms:W3CDTF">2014-05-14T10:58:54Z</dcterms:created>
  <dcterms:modified xsi:type="dcterms:W3CDTF">2015-07-25T05:26:41Z</dcterms:modified>
  <cp:contentStatus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</Properties>
</file>